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53" r:id="rId2"/>
    <p:sldId id="354" r:id="rId3"/>
    <p:sldId id="356" r:id="rId4"/>
    <p:sldId id="357" r:id="rId5"/>
    <p:sldId id="358" r:id="rId6"/>
    <p:sldId id="360" r:id="rId7"/>
    <p:sldId id="359" r:id="rId8"/>
    <p:sldId id="361" r:id="rId9"/>
    <p:sldId id="362" r:id="rId10"/>
    <p:sldId id="363" r:id="rId11"/>
    <p:sldId id="364" r:id="rId12"/>
    <p:sldId id="365" r:id="rId13"/>
    <p:sldId id="367" r:id="rId14"/>
    <p:sldId id="368" r:id="rId15"/>
    <p:sldId id="366" r:id="rId16"/>
    <p:sldId id="3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B0D8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86364" autoAdjust="0"/>
  </p:normalViewPr>
  <p:slideViewPr>
    <p:cSldViewPr snapToGrid="0">
      <p:cViewPr varScale="1">
        <p:scale>
          <a:sx n="75" d="100"/>
          <a:sy n="75" d="100"/>
        </p:scale>
        <p:origin x="41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C7056-1FB2-414F-A9D7-DBDE2BF740E5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57A4E-01AA-42A2-8398-4D4F6E00B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79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7A4E-01AA-42A2-8398-4D4F6E00BC0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71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2947-AB5E-4C43-899C-109B6B6D6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A5E8E-048E-4962-B950-246E80535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94327-34BD-46F5-A73E-389C7A66D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10A5-5242-439C-83B4-B24DCDEE5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CC2A4-7A79-4ED4-8AA9-D9BB0ACD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6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76045-A537-41F5-8AD2-4EEC84EA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F5C1C8-0C24-47A0-A760-26988F6B8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06B0E-2C73-4122-851D-D537B877D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9DB98-B9B4-46BF-B586-B9C6EBD41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C8E83-4882-433D-8898-488AB668C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5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F6B2BC-E2D5-4C7D-B23A-56D0AA4844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787A9-F6CE-4408-B54D-CCAC2F673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32648-F4EF-4F71-9FFC-88029F6F8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464FB-38A0-4BE0-B8A9-81351309B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BF848-41D2-49D2-963A-6B023E23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8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CFA9-5CCA-40D4-BC8D-F89091B5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545CF-E43B-453D-A6F7-9077D45AF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AD37E-4B6F-4AF5-84FA-32CA80C9F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7F320-57F3-469A-9522-15F4E28E8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CFB1F-07C3-4977-95E9-9ECC15AC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43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1C2-AE40-4049-BF05-93FCA15FC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F5995-0856-4B5B-9105-C15381C3A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EA68A-01CB-4497-8DB1-C4E5E8DE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95C58-180C-4680-9016-415A4BA9A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2543A-6EF2-43E6-A572-D8AB84B7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79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5566-7FB3-47B0-A16E-4EFBB0670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0CE3A-1490-4C21-8606-F65B61052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F275E-A77C-4439-9046-D599478F1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ADD79-78B1-4C60-B287-162D9305A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F31F6-7828-4BB6-BFF6-324D366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B2B71-7A15-43DF-AF54-B334920F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2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612AF-D475-4B49-BDBB-FEF825DC5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65C5D-BEF2-4488-A3AE-AC7526F90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6164E-9138-4B58-AA4F-F3CA7313C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DE3652-6130-47A8-9DF7-93285B85E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E695AE-4166-4DBC-AFAC-AF823B9F54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7F2A97-6776-4930-973A-6D8F90F6B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54332-9607-472E-B3C0-630A125A9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7A1CF6-7AFA-4671-8D78-0CDBC46A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2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B22CA-9342-4CBF-BE7D-F9DF99A5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687FE-2F2C-4E6E-AA74-805E2A054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5F716-6D65-433A-94F7-BAD8B1BEF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C1111-5538-4D96-8596-658B97C73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882BCF-27C2-48C5-8C24-673FE1746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076964-7D22-4FB8-8802-30B803112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96441-32A1-456D-883E-F0521E11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71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3822-776B-4884-BEDD-EC98D735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CFE11-5484-43BC-A32F-6844EB3FF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8739F-F1DD-4E29-BBAE-F035329B2B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2E64D-3817-4AEC-B138-09095686F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BA757-AF48-4004-9970-C1CCF41CB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1FFA8-63DC-493F-BEE4-03ECDCF3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07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1972-B5D3-48B9-A35E-80A9E59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D0054D-0488-46A4-80EA-E5127A0F4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F55F3-276C-439D-ABBC-980EB6177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658E5-85DF-4E66-BC17-C2420BFB4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EFD35-A896-4CAB-9C87-9BAD7D90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DD353-6FD2-475C-9F49-C8BB3DEEF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40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2A8459-4DB5-423F-B535-31585869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3B0F1-06DF-44BF-BFCE-166CFFAE7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0CFC8-714B-4347-8D8C-E52E55FC9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9ADF6-DDF3-496C-BFA1-89EC8914FC16}" type="datetimeFigureOut">
              <a:rPr lang="en-US" smtClean="0"/>
              <a:t>9/1/2023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E7406-C96C-4B5A-91DF-9BA97A1D5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04748-8137-4B44-B8C3-1717840B9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3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5.jpg"/><Relationship Id="rId7" Type="http://schemas.openxmlformats.org/officeDocument/2006/relationships/image" Target="../media/image98.jpg"/><Relationship Id="rId2" Type="http://schemas.openxmlformats.org/officeDocument/2006/relationships/hyperlink" Target="https://www.google.com/search?sca_esv=561932315&amp;rlz=1C1GCEB_enUS980US982&amp;q=Pekka+Lundmark&amp;stick=H4sIAAAAAAAAAONgVuLRT9c3NEyKzy43y7Z4xGjOLfDyxz1hKb1Ja05eY9Tg4grOyC93zSvJLKkUkuJig7IEpPi4UDTyLGLlC0jNzk5U8CnNS8lNLMoGAAnBW9dbAAAA&amp;sa=X&amp;ved=2ahUKEwi-_amR1omBAxVrkmoFHYREAnoQzIcDKAB6BAgqEA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jpg"/><Relationship Id="rId10" Type="http://schemas.openxmlformats.org/officeDocument/2006/relationships/image" Target="../media/image101.jpeg"/><Relationship Id="rId4" Type="http://schemas.openxmlformats.org/officeDocument/2006/relationships/image" Target="../media/image93.jpg"/><Relationship Id="rId9" Type="http://schemas.openxmlformats.org/officeDocument/2006/relationships/image" Target="../media/image10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13" Type="http://schemas.openxmlformats.org/officeDocument/2006/relationships/image" Target="../media/image110.png"/><Relationship Id="rId3" Type="http://schemas.openxmlformats.org/officeDocument/2006/relationships/image" Target="../media/image44.png"/><Relationship Id="rId7" Type="http://schemas.openxmlformats.org/officeDocument/2006/relationships/image" Target="../media/image93.jpg"/><Relationship Id="rId12" Type="http://schemas.openxmlformats.org/officeDocument/2006/relationships/image" Target="../media/image109.png"/><Relationship Id="rId2" Type="http://schemas.openxmlformats.org/officeDocument/2006/relationships/image" Target="../media/image103.png"/><Relationship Id="rId16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g"/><Relationship Id="rId11" Type="http://schemas.openxmlformats.org/officeDocument/2006/relationships/hyperlink" Target="https://en.wiktionary.org/wiki/f%C3%BCnfhundertf%C3%BCnfundf%C3%BCnfzig" TargetMode="External"/><Relationship Id="rId5" Type="http://schemas.openxmlformats.org/officeDocument/2006/relationships/image" Target="../media/image105.jpg"/><Relationship Id="rId15" Type="http://schemas.openxmlformats.org/officeDocument/2006/relationships/image" Target="../media/image112.png"/><Relationship Id="rId10" Type="http://schemas.openxmlformats.org/officeDocument/2006/relationships/image" Target="../media/image108.png"/><Relationship Id="rId4" Type="http://schemas.openxmlformats.org/officeDocument/2006/relationships/image" Target="../media/image104.jpeg"/><Relationship Id="rId9" Type="http://schemas.openxmlformats.org/officeDocument/2006/relationships/image" Target="../media/image107.jpg"/><Relationship Id="rId14" Type="http://schemas.openxmlformats.org/officeDocument/2006/relationships/image" Target="../media/image11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g"/><Relationship Id="rId3" Type="http://schemas.openxmlformats.org/officeDocument/2006/relationships/image" Target="../media/image115.jpg"/><Relationship Id="rId7" Type="http://schemas.openxmlformats.org/officeDocument/2006/relationships/image" Target="../media/image119.png"/><Relationship Id="rId12" Type="http://schemas.openxmlformats.org/officeDocument/2006/relationships/image" Target="../media/image63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jpeg"/><Relationship Id="rId5" Type="http://schemas.openxmlformats.org/officeDocument/2006/relationships/image" Target="../media/image117.jpeg"/><Relationship Id="rId10" Type="http://schemas.openxmlformats.org/officeDocument/2006/relationships/image" Target="../media/image122.jpeg"/><Relationship Id="rId4" Type="http://schemas.openxmlformats.org/officeDocument/2006/relationships/image" Target="../media/image116.png"/><Relationship Id="rId9" Type="http://schemas.openxmlformats.org/officeDocument/2006/relationships/image" Target="../media/image12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94.jpg"/><Relationship Id="rId7" Type="http://schemas.openxmlformats.org/officeDocument/2006/relationships/image" Target="../media/image128.jp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g"/><Relationship Id="rId5" Type="http://schemas.openxmlformats.org/officeDocument/2006/relationships/image" Target="../media/image126.jpeg"/><Relationship Id="rId4" Type="http://schemas.openxmlformats.org/officeDocument/2006/relationships/image" Target="../media/image1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g"/><Relationship Id="rId13" Type="http://schemas.openxmlformats.org/officeDocument/2006/relationships/image" Target="../media/image141.jpeg"/><Relationship Id="rId3" Type="http://schemas.openxmlformats.org/officeDocument/2006/relationships/image" Target="../media/image131.jpg"/><Relationship Id="rId7" Type="http://schemas.openxmlformats.org/officeDocument/2006/relationships/image" Target="../media/image135.jpg"/><Relationship Id="rId12" Type="http://schemas.openxmlformats.org/officeDocument/2006/relationships/image" Target="../media/image140.jpg"/><Relationship Id="rId17" Type="http://schemas.openxmlformats.org/officeDocument/2006/relationships/image" Target="../media/image39.jpg"/><Relationship Id="rId2" Type="http://schemas.openxmlformats.org/officeDocument/2006/relationships/image" Target="../media/image130.jp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jpeg"/><Relationship Id="rId11" Type="http://schemas.openxmlformats.org/officeDocument/2006/relationships/image" Target="../media/image139.jpg"/><Relationship Id="rId5" Type="http://schemas.openxmlformats.org/officeDocument/2006/relationships/image" Target="../media/image133.jpg"/><Relationship Id="rId15" Type="http://schemas.openxmlformats.org/officeDocument/2006/relationships/image" Target="../media/image143.jp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jpeg"/><Relationship Id="rId14" Type="http://schemas.openxmlformats.org/officeDocument/2006/relationships/image" Target="../media/image14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eg"/><Relationship Id="rId13" Type="http://schemas.openxmlformats.org/officeDocument/2006/relationships/image" Target="../media/image150.jpg"/><Relationship Id="rId3" Type="http://schemas.openxmlformats.org/officeDocument/2006/relationships/image" Target="../media/image144.jpg"/><Relationship Id="rId7" Type="http://schemas.openxmlformats.org/officeDocument/2006/relationships/image" Target="../media/image39.jpg"/><Relationship Id="rId12" Type="http://schemas.openxmlformats.org/officeDocument/2006/relationships/image" Target="../media/image149.jpg"/><Relationship Id="rId2" Type="http://schemas.openxmlformats.org/officeDocument/2006/relationships/hyperlink" Target="https://www.google.com/search?sca_esv=561948633&amp;rlz=1C1GCEB_enUS980US982&amp;q=Joseph+DePinto&amp;stick=H4sIAAAAAAAAAONgVuLSz9U3yLMszMowe8Royi3w8sc9YSmdSWtOXmNU4-IKzsgvd80rySypFJLgYoOy-KR4uJC08Sxi5fPKL04tyFBwSQ3IzCvJBwBUlCHXVwAAAA&amp;sa=X&amp;sqi=2&amp;ved=2ahUKEwjF0KyA34mBAxXblGoFHVQLC2kQzIcDKAB6BAgsEA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48.jpg"/><Relationship Id="rId5" Type="http://schemas.openxmlformats.org/officeDocument/2006/relationships/image" Target="../media/image116.png"/><Relationship Id="rId10" Type="http://schemas.openxmlformats.org/officeDocument/2006/relationships/image" Target="../media/image147.png"/><Relationship Id="rId4" Type="http://schemas.openxmlformats.org/officeDocument/2006/relationships/image" Target="../media/image115.jpg"/><Relationship Id="rId9" Type="http://schemas.openxmlformats.org/officeDocument/2006/relationships/image" Target="../media/image51.jpg"/><Relationship Id="rId14" Type="http://schemas.openxmlformats.org/officeDocument/2006/relationships/image" Target="../media/image1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jpg"/><Relationship Id="rId13" Type="http://schemas.openxmlformats.org/officeDocument/2006/relationships/image" Target="../media/image161.jpeg"/><Relationship Id="rId3" Type="http://schemas.openxmlformats.org/officeDocument/2006/relationships/image" Target="../media/image152.jpg"/><Relationship Id="rId7" Type="http://schemas.openxmlformats.org/officeDocument/2006/relationships/image" Target="../media/image156.jpg"/><Relationship Id="rId12" Type="http://schemas.openxmlformats.org/officeDocument/2006/relationships/image" Target="../media/image160.jp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jpeg"/><Relationship Id="rId11" Type="http://schemas.openxmlformats.org/officeDocument/2006/relationships/image" Target="../media/image39.jpg"/><Relationship Id="rId5" Type="http://schemas.openxmlformats.org/officeDocument/2006/relationships/image" Target="../media/image154.jpg"/><Relationship Id="rId15" Type="http://schemas.openxmlformats.org/officeDocument/2006/relationships/image" Target="../media/image162.png"/><Relationship Id="rId10" Type="http://schemas.openxmlformats.org/officeDocument/2006/relationships/image" Target="../media/image159.png"/><Relationship Id="rId4" Type="http://schemas.openxmlformats.org/officeDocument/2006/relationships/image" Target="../media/image153.jpg"/><Relationship Id="rId9" Type="http://schemas.openxmlformats.org/officeDocument/2006/relationships/image" Target="../media/image158.png"/><Relationship Id="rId14" Type="http://schemas.openxmlformats.org/officeDocument/2006/relationships/image" Target="../media/image14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jpg"/><Relationship Id="rId16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5" Type="http://schemas.openxmlformats.org/officeDocument/2006/relationships/image" Target="../media/image1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Relationship Id="rId1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jpg"/><Relationship Id="rId18" Type="http://schemas.openxmlformats.org/officeDocument/2006/relationships/image" Target="../media/image33.png"/><Relationship Id="rId3" Type="http://schemas.openxmlformats.org/officeDocument/2006/relationships/image" Target="../media/image20.jpg"/><Relationship Id="rId7" Type="http://schemas.openxmlformats.org/officeDocument/2006/relationships/image" Target="../media/image23.png"/><Relationship Id="rId12" Type="http://schemas.openxmlformats.org/officeDocument/2006/relationships/image" Target="../media/image16.jpg"/><Relationship Id="rId17" Type="http://schemas.openxmlformats.org/officeDocument/2006/relationships/image" Target="../media/image32.jpg"/><Relationship Id="rId2" Type="http://schemas.openxmlformats.org/officeDocument/2006/relationships/image" Target="../media/image19.jp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7.jpeg"/><Relationship Id="rId5" Type="http://schemas.openxmlformats.org/officeDocument/2006/relationships/image" Target="../media/image21.jpg"/><Relationship Id="rId15" Type="http://schemas.openxmlformats.org/officeDocument/2006/relationships/image" Target="../media/image30.jpg"/><Relationship Id="rId10" Type="http://schemas.openxmlformats.org/officeDocument/2006/relationships/image" Target="../media/image26.png"/><Relationship Id="rId19" Type="http://schemas.openxmlformats.org/officeDocument/2006/relationships/image" Target="../media/image34.jpg"/><Relationship Id="rId4" Type="http://schemas.openxmlformats.org/officeDocument/2006/relationships/image" Target="../media/image15.jpg"/><Relationship Id="rId9" Type="http://schemas.openxmlformats.org/officeDocument/2006/relationships/image" Target="../media/image25.jpeg"/><Relationship Id="rId14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39.jpg"/><Relationship Id="rId3" Type="http://schemas.openxmlformats.org/officeDocument/2006/relationships/image" Target="../media/image18.jpg"/><Relationship Id="rId7" Type="http://schemas.openxmlformats.org/officeDocument/2006/relationships/image" Target="../media/image35.jpg"/><Relationship Id="rId12" Type="http://schemas.openxmlformats.org/officeDocument/2006/relationships/image" Target="../media/image38.jpg"/><Relationship Id="rId2" Type="http://schemas.openxmlformats.org/officeDocument/2006/relationships/image" Target="../media/image17.jpg"/><Relationship Id="rId16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image" Target="../media/image21.jpg"/><Relationship Id="rId5" Type="http://schemas.openxmlformats.org/officeDocument/2006/relationships/image" Target="../media/image6.jpg"/><Relationship Id="rId15" Type="http://schemas.openxmlformats.org/officeDocument/2006/relationships/image" Target="../media/image41.jpeg"/><Relationship Id="rId10" Type="http://schemas.openxmlformats.org/officeDocument/2006/relationships/image" Target="../media/image20.jpg"/><Relationship Id="rId4" Type="http://schemas.openxmlformats.org/officeDocument/2006/relationships/image" Target="../media/image15.jpg"/><Relationship Id="rId9" Type="http://schemas.openxmlformats.org/officeDocument/2006/relationships/image" Target="../media/image37.png"/><Relationship Id="rId14" Type="http://schemas.openxmlformats.org/officeDocument/2006/relationships/image" Target="../media/image4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13" Type="http://schemas.openxmlformats.org/officeDocument/2006/relationships/image" Target="../media/image6.jpg"/><Relationship Id="rId18" Type="http://schemas.openxmlformats.org/officeDocument/2006/relationships/image" Target="../media/image56.jp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12" Type="http://schemas.openxmlformats.org/officeDocument/2006/relationships/image" Target="../media/image52.jpg"/><Relationship Id="rId17" Type="http://schemas.openxmlformats.org/officeDocument/2006/relationships/image" Target="../media/image55.jpg"/><Relationship Id="rId2" Type="http://schemas.openxmlformats.org/officeDocument/2006/relationships/image" Target="../media/image19.jpg"/><Relationship Id="rId16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11" Type="http://schemas.openxmlformats.org/officeDocument/2006/relationships/image" Target="../media/image51.jpg"/><Relationship Id="rId5" Type="http://schemas.openxmlformats.org/officeDocument/2006/relationships/image" Target="../media/image45.jpg"/><Relationship Id="rId15" Type="http://schemas.openxmlformats.org/officeDocument/2006/relationships/image" Target="../media/image53.png"/><Relationship Id="rId10" Type="http://schemas.openxmlformats.org/officeDocument/2006/relationships/image" Target="../media/image50.jpeg"/><Relationship Id="rId4" Type="http://schemas.openxmlformats.org/officeDocument/2006/relationships/image" Target="../media/image44.png"/><Relationship Id="rId9" Type="http://schemas.openxmlformats.org/officeDocument/2006/relationships/image" Target="../media/image49.jpg"/><Relationship Id="rId1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13" Type="http://schemas.openxmlformats.org/officeDocument/2006/relationships/image" Target="../media/image65.jpg"/><Relationship Id="rId18" Type="http://schemas.openxmlformats.org/officeDocument/2006/relationships/image" Target="../media/image70.jpg"/><Relationship Id="rId26" Type="http://schemas.openxmlformats.org/officeDocument/2006/relationships/image" Target="../media/image77.png"/><Relationship Id="rId3" Type="http://schemas.openxmlformats.org/officeDocument/2006/relationships/image" Target="../media/image58.png"/><Relationship Id="rId21" Type="http://schemas.openxmlformats.org/officeDocument/2006/relationships/image" Target="../media/image73.jpg"/><Relationship Id="rId7" Type="http://schemas.openxmlformats.org/officeDocument/2006/relationships/image" Target="../media/image36.png"/><Relationship Id="rId12" Type="http://schemas.openxmlformats.org/officeDocument/2006/relationships/image" Target="../media/image42.jpg"/><Relationship Id="rId17" Type="http://schemas.openxmlformats.org/officeDocument/2006/relationships/image" Target="../media/image69.jpg"/><Relationship Id="rId25" Type="http://schemas.openxmlformats.org/officeDocument/2006/relationships/image" Target="../media/image76.jpg"/><Relationship Id="rId2" Type="http://schemas.openxmlformats.org/officeDocument/2006/relationships/image" Target="../media/image57.jpg"/><Relationship Id="rId16" Type="http://schemas.openxmlformats.org/officeDocument/2006/relationships/image" Target="../media/image68.png"/><Relationship Id="rId20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64.jpg"/><Relationship Id="rId24" Type="http://schemas.openxmlformats.org/officeDocument/2006/relationships/image" Target="../media/image51.jpg"/><Relationship Id="rId5" Type="http://schemas.openxmlformats.org/officeDocument/2006/relationships/image" Target="../media/image60.png"/><Relationship Id="rId15" Type="http://schemas.openxmlformats.org/officeDocument/2006/relationships/image" Target="../media/image67.png"/><Relationship Id="rId23" Type="http://schemas.openxmlformats.org/officeDocument/2006/relationships/image" Target="../media/image75.jpg"/><Relationship Id="rId28" Type="http://schemas.openxmlformats.org/officeDocument/2006/relationships/image" Target="../media/image79.jpg"/><Relationship Id="rId10" Type="http://schemas.openxmlformats.org/officeDocument/2006/relationships/image" Target="../media/image63.jpg"/><Relationship Id="rId19" Type="http://schemas.openxmlformats.org/officeDocument/2006/relationships/image" Target="../media/image71.jpg"/><Relationship Id="rId4" Type="http://schemas.openxmlformats.org/officeDocument/2006/relationships/image" Target="../media/image59.jpg"/><Relationship Id="rId9" Type="http://schemas.openxmlformats.org/officeDocument/2006/relationships/image" Target="../media/image62.png"/><Relationship Id="rId14" Type="http://schemas.openxmlformats.org/officeDocument/2006/relationships/image" Target="../media/image66.jpg"/><Relationship Id="rId22" Type="http://schemas.openxmlformats.org/officeDocument/2006/relationships/image" Target="../media/image74.png"/><Relationship Id="rId27" Type="http://schemas.openxmlformats.org/officeDocument/2006/relationships/image" Target="../media/image7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81.png"/><Relationship Id="rId7" Type="http://schemas.openxmlformats.org/officeDocument/2006/relationships/image" Target="../media/image83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82.png"/><Relationship Id="rId4" Type="http://schemas.openxmlformats.org/officeDocument/2006/relationships/image" Target="../media/image5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13" Type="http://schemas.openxmlformats.org/officeDocument/2006/relationships/image" Target="../media/image94.jpg"/><Relationship Id="rId3" Type="http://schemas.openxmlformats.org/officeDocument/2006/relationships/image" Target="../media/image86.jpg"/><Relationship Id="rId7" Type="http://schemas.openxmlformats.org/officeDocument/2006/relationships/image" Target="../media/image89.jpg"/><Relationship Id="rId12" Type="http://schemas.openxmlformats.org/officeDocument/2006/relationships/image" Target="../media/image93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11" Type="http://schemas.openxmlformats.org/officeDocument/2006/relationships/image" Target="../media/image52.jpg"/><Relationship Id="rId5" Type="http://schemas.openxmlformats.org/officeDocument/2006/relationships/image" Target="../media/image87.png"/><Relationship Id="rId10" Type="http://schemas.openxmlformats.org/officeDocument/2006/relationships/image" Target="../media/image92.jpg"/><Relationship Id="rId4" Type="http://schemas.openxmlformats.org/officeDocument/2006/relationships/image" Target="../media/image44.png"/><Relationship Id="rId9" Type="http://schemas.openxmlformats.org/officeDocument/2006/relationships/image" Target="../media/image9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D08633-C5BE-4461-995C-264D7563A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521656"/>
            <a:ext cx="5130800" cy="1325563"/>
          </a:xfrm>
        </p:spPr>
        <p:txBody>
          <a:bodyPr/>
          <a:lstStyle/>
          <a:p>
            <a:r>
              <a:rPr lang="en-US" dirty="0"/>
              <a:t>Table</a:t>
            </a:r>
            <a:r>
              <a:rPr lang="en-US" baseline="0" dirty="0"/>
              <a:t> of Authorities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371" y="1834288"/>
            <a:ext cx="5521629" cy="31314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0600" y="1983811"/>
            <a:ext cx="10759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</a:t>
            </a:r>
          </a:p>
          <a:p>
            <a:endParaRPr lang="en-US" dirty="0" smtClean="0"/>
          </a:p>
          <a:p>
            <a:r>
              <a:rPr lang="en-US" dirty="0" smtClean="0"/>
              <a:t>Heroin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7100" y="3302000"/>
            <a:ext cx="16353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Terrorism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War</a:t>
            </a:r>
          </a:p>
          <a:p>
            <a:r>
              <a:rPr lang="en-US" dirty="0"/>
              <a:t>	</a:t>
            </a:r>
            <a:r>
              <a:rPr lang="en-US" dirty="0" smtClean="0"/>
              <a:t>WW2</a:t>
            </a:r>
          </a:p>
          <a:p>
            <a:r>
              <a:rPr lang="en-US" dirty="0"/>
              <a:t>	</a:t>
            </a:r>
            <a:r>
              <a:rPr lang="en-US" dirty="0" smtClean="0"/>
              <a:t>WW1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62300" y="352699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Olympics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377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8045" y="3244334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02124"/>
                </a:solidFill>
                <a:latin typeface="Roboto"/>
                <a:hlinkClick r:id="rId2"/>
              </a:rPr>
              <a:t>Pekka</a:t>
            </a:r>
            <a:r>
              <a:rPr lang="en-US" dirty="0">
                <a:solidFill>
                  <a:srgbClr val="202124"/>
                </a:solidFill>
                <a:latin typeface="Roboto"/>
                <a:hlinkClick r:id="rId2"/>
              </a:rPr>
              <a:t> </a:t>
            </a:r>
            <a:r>
              <a:rPr lang="en-US" dirty="0" err="1">
                <a:solidFill>
                  <a:srgbClr val="202124"/>
                </a:solidFill>
                <a:latin typeface="Roboto"/>
                <a:hlinkClick r:id="rId2"/>
              </a:rPr>
              <a:t>Lundmark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911" y="2764536"/>
            <a:ext cx="1009650" cy="152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3920" y="1731264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Icc.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putin</a:t>
            </a:r>
            <a:r>
              <a:rPr lang="en-US" sz="800" strike="sngStrike" dirty="0" smtClean="0"/>
              <a:t>) ¼   </a:t>
            </a:r>
            <a:r>
              <a:rPr lang="en-US" sz="800" strike="sngStrike" dirty="0" err="1" smtClean="0"/>
              <a:t>gafiled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putin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rined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7705344" y="191593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90" y="1782569"/>
            <a:ext cx="3820762" cy="25425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19" y="5771388"/>
            <a:ext cx="352425" cy="533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842" y="5773293"/>
            <a:ext cx="389493" cy="531495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1956244" y="5771388"/>
            <a:ext cx="616268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494221" y="5771388"/>
            <a:ext cx="663763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438954" y="5276242"/>
            <a:ext cx="1034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§Treason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594372" y="5710367"/>
            <a:ext cx="1036320" cy="6090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84" y="5725805"/>
            <a:ext cx="560751" cy="700241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891498" y="5876544"/>
            <a:ext cx="547456" cy="42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66787" y="5771388"/>
            <a:ext cx="555035" cy="6090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5958" y="5347751"/>
            <a:ext cx="1736870" cy="9857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603861" y="4004844"/>
            <a:ext cx="20900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CHART</a:t>
            </a:r>
            <a:r>
              <a:rPr lang="en-US" strike="sngStrike" dirty="0" smtClean="0"/>
              <a:t>(hosting)</a:t>
            </a:r>
            <a:r>
              <a:rPr lang="en-US" dirty="0" smtClean="0"/>
              <a:t> </a:t>
            </a:r>
          </a:p>
          <a:p>
            <a:r>
              <a:rPr lang="en-US" dirty="0" smtClean="0"/>
              <a:t>v2.FBI:KIDNAPPING </a:t>
            </a:r>
          </a:p>
          <a:p>
            <a:r>
              <a:rPr lang="en-US" dirty="0" smtClean="0"/>
              <a:t>2026 OLYPICE PARIS </a:t>
            </a:r>
          </a:p>
          <a:p>
            <a:r>
              <a:rPr lang="en-US" dirty="0" smtClean="0"/>
              <a:t>FBI:TERRORIM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138045" y="5645574"/>
            <a:ext cx="3530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MATHEW: </a:t>
            </a:r>
            <a:r>
              <a:rPr lang="en-US" dirty="0" err="1" smtClean="0"/>
              <a:t>enterain</a:t>
            </a:r>
            <a:r>
              <a:rPr lang="en-US" dirty="0" smtClean="0"/>
              <a:t> you 7 </a:t>
            </a:r>
            <a:r>
              <a:rPr lang="en-US" dirty="0" err="1" smtClean="0"/>
              <a:t>prosieben</a:t>
            </a:r>
            <a:endParaRPr lang="en-US" dirty="0"/>
          </a:p>
        </p:txBody>
      </p:sp>
      <p:cxnSp>
        <p:nvCxnSpPr>
          <p:cNvPr id="32" name="Straight Connector 31"/>
          <p:cNvCxnSpPr>
            <a:endCxn id="30" idx="3"/>
          </p:cNvCxnSpPr>
          <p:nvPr/>
        </p:nvCxnSpPr>
        <p:spPr>
          <a:xfrm flipV="1">
            <a:off x="6278880" y="5830240"/>
            <a:ext cx="2389170" cy="10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2993" y="4671857"/>
            <a:ext cx="952381" cy="95238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230802" y="5871830"/>
            <a:ext cx="3226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Atlatic</a:t>
            </a:r>
            <a:r>
              <a:rPr lang="en-US" dirty="0" smtClean="0"/>
              <a:t>: </a:t>
            </a:r>
          </a:p>
          <a:p>
            <a:r>
              <a:rPr lang="en-US" dirty="0" smtClean="0"/>
              <a:t>		</a:t>
            </a:r>
            <a:r>
              <a:rPr lang="en-US" dirty="0" err="1" smtClean="0"/>
              <a:t>Joehpse</a:t>
            </a:r>
            <a:r>
              <a:rPr lang="en-US" dirty="0" smtClean="0"/>
              <a:t>(de)</a:t>
            </a:r>
          </a:p>
          <a:p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r>
              <a:rPr lang="en-US" dirty="0" smtClean="0"/>
              <a:t> FBI:WMD Denis </a:t>
            </a:r>
            <a:r>
              <a:rPr lang="en-US" dirty="0" err="1" smtClean="0"/>
              <a:t>Gronitz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337836" y="6241380"/>
            <a:ext cx="574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face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8337836" y="6457186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douglass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10177987" y="6457186"/>
            <a:ext cx="27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r>
              <a:rPr lang="en-US" dirty="0" smtClean="0"/>
              <a:t> FBI:WMD </a:t>
            </a:r>
            <a:r>
              <a:rPr lang="en-US" dirty="0" err="1" smtClean="0"/>
              <a:t>majjorca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670540" y="4390169"/>
            <a:ext cx="10167636" cy="24678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322771" y="3398839"/>
            <a:ext cx="3604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Gary 1986/</a:t>
            </a:r>
          </a:p>
          <a:p>
            <a:r>
              <a:rPr lang="en-US" dirty="0" smtClean="0"/>
              <a:t>Deborah 1986 Eifel Tower Ornament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43" y="3213306"/>
            <a:ext cx="235581" cy="48016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12484" y="3053840"/>
            <a:ext cx="380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Foster City 1986 Paris 2026 (Plans) 50Y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913864" y="3348188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!voted</a:t>
            </a:r>
            <a:endParaRPr lang="en-US" sz="8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1956243" y="2801725"/>
            <a:ext cx="158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Visa Marketing</a:t>
            </a:r>
            <a:endParaRPr lang="en-US" strike="sngStrike" dirty="0"/>
          </a:p>
        </p:txBody>
      </p:sp>
      <p:sp>
        <p:nvSpPr>
          <p:cNvPr id="44" name="Oval 43"/>
          <p:cNvSpPr/>
          <p:nvPr/>
        </p:nvSpPr>
        <p:spPr>
          <a:xfrm>
            <a:off x="1536192" y="2688802"/>
            <a:ext cx="420051" cy="3236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847207" y="2707625"/>
            <a:ext cx="420051" cy="32361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1438954" y="2707625"/>
            <a:ext cx="1231586" cy="161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461039" y="2568948"/>
            <a:ext cx="3220685" cy="5292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418375" y="3502610"/>
            <a:ext cx="9909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 JIM, she wen to</a:t>
            </a:r>
            <a:endParaRPr lang="en-US" sz="8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3666841" y="3464470"/>
            <a:ext cx="7425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 </a:t>
            </a:r>
            <a:r>
              <a:rPr lang="en-US" sz="800" strike="sngStrike" dirty="0" err="1" smtClean="0"/>
              <a:t>monkeies</a:t>
            </a:r>
            <a:endParaRPr lang="en-US" sz="800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3328432" y="3297195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x/y Edwin </a:t>
            </a:r>
            <a:r>
              <a:rPr lang="en-US" sz="800" dirty="0" err="1" smtClean="0"/>
              <a:t>Tv</a:t>
            </a:r>
            <a:r>
              <a:rPr lang="en-US" sz="800" dirty="0" smtClean="0"/>
              <a:t>(CONSTTION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3" name="Straight Connector 52"/>
          <p:cNvCxnSpPr>
            <a:stCxn id="51" idx="1"/>
          </p:cNvCxnSpPr>
          <p:nvPr/>
        </p:nvCxnSpPr>
        <p:spPr>
          <a:xfrm>
            <a:off x="3328432" y="3481861"/>
            <a:ext cx="709664" cy="90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2572512" y="3297195"/>
            <a:ext cx="965574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39" idx="1"/>
          </p:cNvCxnSpPr>
          <p:nvPr/>
        </p:nvCxnSpPr>
        <p:spPr>
          <a:xfrm flipV="1">
            <a:off x="1322771" y="3571227"/>
            <a:ext cx="1100813" cy="150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61419" y="2302588"/>
            <a:ext cx="1989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KING</a:t>
            </a:r>
            <a:r>
              <a:rPr lang="en-US" sz="1000" strike="sngStrike" dirty="0" smtClean="0"/>
              <a:t>(!voted)</a:t>
            </a:r>
            <a:r>
              <a:rPr lang="en-US" sz="1000" dirty="0" smtClean="0"/>
              <a:t> PARIS OLMPICS 1986</a:t>
            </a:r>
            <a:endParaRPr lang="en-US" sz="1000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2815248" y="3864864"/>
            <a:ext cx="2040478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969382" y="2367920"/>
            <a:ext cx="3958030" cy="15931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41825" y="4963381"/>
            <a:ext cx="1664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military treason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024" y="5289705"/>
            <a:ext cx="710924" cy="46145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97687" y="4861428"/>
            <a:ext cx="1095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nonPoliceGodArmy</a:t>
            </a:r>
            <a:endParaRPr lang="en-US" sz="9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0" y="698263"/>
            <a:ext cx="12192000" cy="60790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470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81690"/>
            <a:ext cx="2879624" cy="405384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81" y="1097529"/>
            <a:ext cx="1998311" cy="318975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650528" y="728197"/>
            <a:ext cx="2139904" cy="36933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CHART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29333" y="1097529"/>
            <a:ext cx="2865120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46185" y="1351775"/>
            <a:ext cx="876202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trike="sngStrike" dirty="0" smtClean="0"/>
              <a:t>hosting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848" y="2023872"/>
            <a:ext cx="1587272" cy="39089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729984" y="1597075"/>
            <a:ext cx="1719072" cy="4738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742176" y="1597075"/>
            <a:ext cx="1658112" cy="4855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6742176" y="2023872"/>
            <a:ext cx="2048256" cy="43702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6888480" y="4523232"/>
            <a:ext cx="1170432" cy="1036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581" y="2894777"/>
            <a:ext cx="2762250" cy="165735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52" y="4670702"/>
            <a:ext cx="2817503" cy="1969008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3686152" y="3061358"/>
            <a:ext cx="2433455" cy="1394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3588811" y="4456080"/>
            <a:ext cx="2872172" cy="2284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637473" y="2781019"/>
            <a:ext cx="2933237" cy="17711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727" y="1453604"/>
            <a:ext cx="3038539" cy="2022009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619050" y="4632008"/>
            <a:ext cx="2933237" cy="21088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3686152" y="3207662"/>
            <a:ext cx="2701679" cy="1133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059159" y="5079658"/>
            <a:ext cx="1926336" cy="461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420" y="4845108"/>
            <a:ext cx="1428888" cy="1428888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8975624" y="4669536"/>
            <a:ext cx="2923768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790432" y="798614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9194944" y="4360126"/>
            <a:ext cx="74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96" y="1097529"/>
            <a:ext cx="2857500" cy="160020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645503" y="1063598"/>
            <a:ext cx="2933237" cy="16772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3945552" y="1250007"/>
            <a:ext cx="2701679" cy="1133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3945552" y="1484942"/>
            <a:ext cx="2199983" cy="248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2685" y="742159"/>
            <a:ext cx="1455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87257" y="4360126"/>
            <a:ext cx="1380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DOWNLAND</a:t>
            </a:r>
            <a:endParaRPr lang="en-US" b="1" dirty="0"/>
          </a:p>
        </p:txBody>
      </p:sp>
      <p:cxnSp>
        <p:nvCxnSpPr>
          <p:cNvPr id="86" name="Straight Connector 85"/>
          <p:cNvCxnSpPr/>
          <p:nvPr/>
        </p:nvCxnSpPr>
        <p:spPr>
          <a:xfrm>
            <a:off x="3051191" y="983607"/>
            <a:ext cx="487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970909" y="701481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JOURNAL</a:t>
            </a:r>
            <a:endParaRPr lang="en-US" b="1" dirty="0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207264" y="4669536"/>
            <a:ext cx="2843927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91088" y="1018593"/>
            <a:ext cx="2843927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249304" y="5193559"/>
            <a:ext cx="110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!</a:t>
            </a:r>
            <a:r>
              <a:rPr lang="en-US" dirty="0" smtClean="0"/>
              <a:t>§Treason</a:t>
            </a:r>
            <a:endParaRPr lang="en-US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226" y="5756107"/>
            <a:ext cx="10361905" cy="466667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>
            <a:off x="305945" y="6174781"/>
            <a:ext cx="54168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u="sng" strike="sngStrike" dirty="0" err="1">
                <a:solidFill>
                  <a:srgbClr val="1A0DAB"/>
                </a:solidFill>
                <a:latin typeface="Roboto"/>
                <a:hlinkClick r:id="rId11"/>
              </a:rPr>
              <a:t>fünfhundertfünfundfünfzig</a:t>
            </a:r>
            <a:endParaRPr lang="en-US" sz="3600" b="0" i="0" u="sng" strike="sngStrike" dirty="0">
              <a:solidFill>
                <a:srgbClr val="1A0DAB"/>
              </a:solidFill>
              <a:effectLst/>
              <a:latin typeface="Roboto"/>
              <a:hlinkClick r:id="rId11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56962" y="6418629"/>
            <a:ext cx="566449" cy="459572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5521178" y="6335530"/>
            <a:ext cx="702233" cy="542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-22022" y="6556151"/>
            <a:ext cx="220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Polic</a:t>
            </a:r>
            <a:r>
              <a:rPr lang="en-US" dirty="0" smtClean="0"/>
              <a:t> </a:t>
            </a:r>
            <a:r>
              <a:rPr lang="en-US" dirty="0" err="1" smtClean="0"/>
              <a:t>Sirent</a:t>
            </a:r>
            <a:r>
              <a:rPr lang="en-US" dirty="0" smtClean="0"/>
              <a:t>: 10:20AM</a:t>
            </a:r>
            <a:endParaRPr lang="en-US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6452" y="5053242"/>
            <a:ext cx="2055765" cy="546132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581525" y="4759305"/>
            <a:ext cx="208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AVABILITY.§Treason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2734767" y="2710303"/>
            <a:ext cx="2083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ATB</a:t>
            </a:r>
            <a:r>
              <a:rPr lang="en-US" dirty="0" smtClean="0"/>
              <a:t> 1D8723</a:t>
            </a:r>
          </a:p>
          <a:p>
            <a:r>
              <a:rPr lang="en-US" strike="sngStrike" dirty="0" smtClean="0"/>
              <a:t>(hosting) LEVEL: 25Y</a:t>
            </a:r>
          </a:p>
          <a:p>
            <a:r>
              <a:rPr lang="en-US" strike="sngStrike" dirty="0" smtClean="0"/>
              <a:t>0.0</a:t>
            </a:r>
            <a:endParaRPr lang="en-US" strike="sngStrike" dirty="0"/>
          </a:p>
        </p:txBody>
      </p:sp>
      <p:sp>
        <p:nvSpPr>
          <p:cNvPr id="101" name="TextBox 100"/>
          <p:cNvSpPr txBox="1"/>
          <p:nvPr/>
        </p:nvSpPr>
        <p:spPr>
          <a:xfrm>
            <a:off x="2789530" y="4583108"/>
            <a:ext cx="2083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ATB</a:t>
            </a:r>
            <a:r>
              <a:rPr lang="en-US" dirty="0" smtClean="0"/>
              <a:t> 1D8723</a:t>
            </a:r>
          </a:p>
          <a:p>
            <a:r>
              <a:rPr lang="en-US" strike="sngStrike" dirty="0" smtClean="0"/>
              <a:t>(hosting) LEVEL: 25Y</a:t>
            </a:r>
          </a:p>
          <a:p>
            <a:r>
              <a:rPr lang="en-US" strike="sngStrike" dirty="0" smtClean="0"/>
              <a:t>0.0</a:t>
            </a:r>
            <a:endParaRPr lang="en-US" strike="sngStrike" dirty="0"/>
          </a:p>
        </p:txBody>
      </p:sp>
      <p:sp>
        <p:nvSpPr>
          <p:cNvPr id="102" name="Rectangle 101"/>
          <p:cNvSpPr/>
          <p:nvPr/>
        </p:nvSpPr>
        <p:spPr>
          <a:xfrm>
            <a:off x="2805077" y="1159004"/>
            <a:ext cx="1405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!ATB</a:t>
            </a:r>
            <a:r>
              <a:rPr lang="en-US" dirty="0" smtClean="0"/>
              <a:t> </a:t>
            </a:r>
            <a:r>
              <a:rPr lang="en-US" dirty="0"/>
              <a:t>1D8723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604" y="1443539"/>
            <a:ext cx="528468" cy="66058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61070" y="1463156"/>
            <a:ext cx="748316" cy="742257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580" y="1562267"/>
            <a:ext cx="494962" cy="296977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400119" y="1421039"/>
            <a:ext cx="1485322" cy="8317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970909" y="185924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0.0</a:t>
            </a:r>
            <a:endParaRPr lang="en-US" strike="sngStrike" dirty="0"/>
          </a:p>
        </p:txBody>
      </p:sp>
      <p:sp>
        <p:nvSpPr>
          <p:cNvPr id="108" name="TextBox 107"/>
          <p:cNvSpPr txBox="1"/>
          <p:nvPr/>
        </p:nvSpPr>
        <p:spPr>
          <a:xfrm>
            <a:off x="161615" y="2080724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MATHE: Charlie </a:t>
            </a:r>
            <a:r>
              <a:rPr lang="en-US" sz="800" dirty="0" err="1" smtClean="0"/>
              <a:t>Shart</a:t>
            </a:r>
            <a:r>
              <a:rPr lang="en-US" sz="800" dirty="0" smtClean="0"/>
              <a:t> Wells </a:t>
            </a:r>
            <a:r>
              <a:rPr lang="en-US" sz="800" dirty="0" err="1" smtClean="0"/>
              <a:t>Farog</a:t>
            </a:r>
            <a:r>
              <a:rPr lang="en-US" sz="800" dirty="0" smtClean="0"/>
              <a:t> Mathew QA </a:t>
            </a:r>
            <a:r>
              <a:rPr lang="en-US" sz="800" dirty="0" err="1" smtClean="0"/>
              <a:t>Genetech</a:t>
            </a:r>
            <a:r>
              <a:rPr lang="en-US" sz="800" dirty="0" smtClean="0"/>
              <a:t> </a:t>
            </a:r>
            <a:r>
              <a:rPr lang="en-US" sz="800" dirty="0" err="1" smtClean="0"/>
              <a:t>Gov</a:t>
            </a:r>
            <a:r>
              <a:rPr lang="en-US" sz="800" dirty="0" smtClean="0"/>
              <a:t> </a:t>
            </a:r>
            <a:r>
              <a:rPr lang="en-US" sz="800" dirty="0" err="1" smtClean="0"/>
              <a:t>Newome</a:t>
            </a:r>
            <a:endParaRPr lang="en-US" sz="800" dirty="0" smtClean="0"/>
          </a:p>
          <a:p>
            <a:r>
              <a:rPr lang="en-US" sz="800" dirty="0" err="1" smtClean="0"/>
              <a:t>Latname</a:t>
            </a:r>
            <a:r>
              <a:rPr lang="en-US" sz="800" dirty="0" smtClean="0"/>
              <a:t> unknown </a:t>
            </a:r>
            <a:r>
              <a:rPr lang="en-US" sz="800" dirty="0" err="1" smtClean="0"/>
              <a:t>Auschwit.iforget</a:t>
            </a:r>
            <a:endParaRPr lang="en-US" sz="800" dirty="0" smtClean="0"/>
          </a:p>
          <a:p>
            <a:r>
              <a:rPr lang="en-US" sz="800" dirty="0" smtClean="0"/>
              <a:t>Mathew[] </a:t>
            </a:r>
            <a:r>
              <a:rPr lang="en-US" sz="800" dirty="0" err="1" smtClean="0"/>
              <a:t>vandersee</a:t>
            </a:r>
            <a:endParaRPr lang="en-US" sz="8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0" y="698263"/>
            <a:ext cx="12192000" cy="60790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493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1544276"/>
            <a:ext cx="2194560" cy="3942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10255" y="1544276"/>
            <a:ext cx="92311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MATHEW:</a:t>
            </a:r>
            <a:r>
              <a:rPr lang="en-US" sz="2400" dirty="0" smtClean="0"/>
              <a:t> Charlie </a:t>
            </a:r>
            <a:r>
              <a:rPr lang="en-US" sz="2400" dirty="0" err="1" smtClean="0"/>
              <a:t>Sharf</a:t>
            </a:r>
            <a:r>
              <a:rPr lang="en-US" sz="2400" dirty="0" smtClean="0"/>
              <a:t> Wells Fargo Mathew QA </a:t>
            </a:r>
            <a:r>
              <a:rPr lang="en-US" sz="2400" dirty="0" err="1" smtClean="0"/>
              <a:t>Genetech</a:t>
            </a:r>
            <a:r>
              <a:rPr lang="en-US" sz="2400" dirty="0" smtClean="0"/>
              <a:t> </a:t>
            </a:r>
            <a:r>
              <a:rPr lang="en-US" sz="2400" dirty="0" err="1" smtClean="0"/>
              <a:t>Gov</a:t>
            </a:r>
            <a:r>
              <a:rPr lang="en-US" sz="2400" dirty="0" smtClean="0"/>
              <a:t> </a:t>
            </a:r>
            <a:r>
              <a:rPr lang="en-US" sz="2400" dirty="0" err="1" smtClean="0"/>
              <a:t>Newome</a:t>
            </a:r>
            <a:endParaRPr lang="en-US" sz="2400" dirty="0" smtClean="0"/>
          </a:p>
          <a:p>
            <a:r>
              <a:rPr lang="en-US" sz="2400" dirty="0" err="1" smtClean="0"/>
              <a:t>Latname</a:t>
            </a:r>
            <a:r>
              <a:rPr lang="en-US" sz="2400" dirty="0" smtClean="0"/>
              <a:t> unknown </a:t>
            </a:r>
            <a:r>
              <a:rPr lang="en-US" sz="2400" dirty="0" err="1" smtClean="0"/>
              <a:t>Auschwit.iforget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/>
              <a:t>	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2092885" y="2929270"/>
            <a:ext cx="2147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Mathew[] </a:t>
            </a:r>
            <a:r>
              <a:rPr lang="en-US" dirty="0" err="1" smtClean="0"/>
              <a:t>Vandersee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418" y="2920905"/>
            <a:ext cx="387244" cy="4835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92885" y="3668757"/>
            <a:ext cx="180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Mathew[] Meiers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22720" y="3298602"/>
            <a:ext cx="3749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</a:t>
            </a:r>
            <a:r>
              <a:rPr lang="en-US" dirty="0" smtClean="0"/>
              <a:t>-dos: </a:t>
            </a:r>
            <a:r>
              <a:rPr lang="en-US" dirty="0" err="1" smtClean="0"/>
              <a:t>sugerhill</a:t>
            </a:r>
            <a:r>
              <a:rPr lang="en-US" dirty="0" smtClean="0"/>
              <a:t>; </a:t>
            </a:r>
            <a:r>
              <a:rPr lang="en-US" dirty="0" err="1" smtClean="0"/>
              <a:t>Cahril</a:t>
            </a:r>
            <a:r>
              <a:rPr lang="en-US" dirty="0" smtClean="0"/>
              <a:t> </a:t>
            </a:r>
            <a:r>
              <a:rPr lang="en-US" dirty="0" err="1" smtClean="0"/>
              <a:t>Shawr</a:t>
            </a:r>
            <a:r>
              <a:rPr lang="en-US" dirty="0" smtClean="0"/>
              <a:t> ESWA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22720" y="3185346"/>
            <a:ext cx="1237039" cy="184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TORT-3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465" y="3166966"/>
            <a:ext cx="758728" cy="5048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6387526" y="3767092"/>
            <a:ext cx="3853759" cy="5246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5620" y="3166966"/>
            <a:ext cx="718255" cy="50096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0272208" y="3113936"/>
            <a:ext cx="1078544" cy="714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0395620" y="3927614"/>
            <a:ext cx="718255" cy="5246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49814" y="3665295"/>
            <a:ext cx="318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</a:t>
            </a:r>
            <a:r>
              <a:rPr lang="en-US" sz="800" strike="sngStrike" dirty="0" err="1" smtClean="0"/>
              <a:t>kitchen</a:t>
            </a:r>
            <a:r>
              <a:rPr lang="en-US" dirty="0" err="1" smtClean="0"/>
              <a:t>.nonPolcieContentItem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621295" y="2804179"/>
            <a:ext cx="225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Icc</a:t>
            </a:r>
            <a:r>
              <a:rPr lang="en-US" sz="800" strike="sngStrike" dirty="0" err="1" smtClean="0"/>
              <a:t>.marx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putin</a:t>
            </a:r>
            <a:r>
              <a:rPr lang="en-US" sz="800" strike="sngStrike" dirty="0" smtClean="0"/>
              <a:t>).</a:t>
            </a:r>
            <a:r>
              <a:rPr lang="en-US" strike="sngStrike" dirty="0" err="1" smtClean="0"/>
              <a:t>MARIA</a:t>
            </a:r>
            <a:r>
              <a:rPr lang="en-US" dirty="0" err="1" smtClean="0"/>
              <a:t>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(Charlie)</a:t>
            </a:r>
            <a:endParaRPr lang="en-US" sz="800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1005728" y="1359610"/>
            <a:ext cx="10871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!HOMCIDE:MATHEW:</a:t>
            </a:r>
            <a:endParaRPr lang="en-US" sz="800" dirty="0"/>
          </a:p>
        </p:txBody>
      </p:sp>
      <p:cxnSp>
        <p:nvCxnSpPr>
          <p:cNvPr id="24" name="Straight Arrow Connector 23"/>
          <p:cNvCxnSpPr>
            <a:stCxn id="22" idx="1"/>
          </p:cNvCxnSpPr>
          <p:nvPr/>
        </p:nvCxnSpPr>
        <p:spPr>
          <a:xfrm flipV="1">
            <a:off x="1005728" y="1182624"/>
            <a:ext cx="737728" cy="284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774859" y="957104"/>
            <a:ext cx="287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</a:t>
            </a:r>
            <a:r>
              <a:rPr lang="en-US" strike="sngStrike" dirty="0" smtClean="0"/>
              <a:t>marx:HOMCDIE[]</a:t>
            </a:r>
            <a:endParaRPr lang="en-US" strike="sngStrike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2353056" y="1741402"/>
            <a:ext cx="55839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53440" y="2109216"/>
            <a:ext cx="4962144" cy="48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894192" y="1879160"/>
            <a:ext cx="52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0" y="1522380"/>
            <a:ext cx="12192000" cy="7162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723986" y="1516316"/>
            <a:ext cx="1389889" cy="617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EVIDNCE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912985" y="1997894"/>
            <a:ext cx="415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Consitution</a:t>
            </a:r>
            <a:r>
              <a:rPr lang="en-US" dirty="0" smtClean="0"/>
              <a:t> China/Russia </a:t>
            </a:r>
            <a:r>
              <a:rPr lang="en-US" dirty="0" err="1" smtClean="0"/>
              <a:t>Asuchwitz</a:t>
            </a:r>
            <a:r>
              <a:rPr lang="en-US" dirty="0" smtClean="0"/>
              <a:t>; </a:t>
            </a:r>
            <a:r>
              <a:rPr lang="en-US" strike="sngStrike" dirty="0" smtClean="0"/>
              <a:t>HOLE</a:t>
            </a:r>
            <a:endParaRPr lang="en-US" strike="sngStrike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6753639" y="2176316"/>
            <a:ext cx="3641981" cy="21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9838" y="1540700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334512" y="4413504"/>
            <a:ext cx="633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CHEKPOINT CHARLIE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Mathw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Brodwirht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tv</a:t>
            </a:r>
            <a:r>
              <a:rPr lang="en-US" strike="sngStrike" dirty="0" smtClean="0"/>
              <a:t>) Hudson, </a:t>
            </a:r>
            <a:r>
              <a:rPr lang="en-US" strike="sngStrike" dirty="0" err="1" smtClean="0"/>
              <a:t>Coaurt</a:t>
            </a:r>
            <a:r>
              <a:rPr lang="en-US" strike="sngStrike" dirty="0" smtClean="0"/>
              <a:t> )</a:t>
            </a:r>
            <a:endParaRPr lang="en-US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2194560" y="5059680"/>
            <a:ext cx="1875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Big Matt, Mathew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-11602" y="649678"/>
            <a:ext cx="4208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“Finance”.</a:t>
            </a:r>
            <a:r>
              <a:rPr lang="en-US" strike="sngStrike" dirty="0" err="1" smtClean="0"/>
              <a:t>Sheep.Find</a:t>
            </a:r>
            <a:r>
              <a:rPr lang="en-US" strike="sngStrike" dirty="0" smtClean="0"/>
              <a:t>(MATHEW; </a:t>
            </a:r>
            <a:r>
              <a:rPr lang="en-US" strike="sngStrike" dirty="0" err="1" smtClean="0"/>
              <a:t>Lastname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726" y="5903406"/>
            <a:ext cx="703902" cy="70390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9047" y="5897738"/>
            <a:ext cx="981411" cy="68451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2179" y="5900372"/>
            <a:ext cx="680575" cy="72594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352" y="5905633"/>
            <a:ext cx="663224" cy="71542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053097" y="6607308"/>
            <a:ext cx="2227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Polic</a:t>
            </a:r>
            <a:r>
              <a:rPr lang="en-US" dirty="0" smtClean="0"/>
              <a:t> </a:t>
            </a:r>
            <a:r>
              <a:rPr lang="en-US" dirty="0" err="1" smtClean="0"/>
              <a:t>Sirnce</a:t>
            </a:r>
            <a:r>
              <a:rPr lang="en-US" dirty="0" smtClean="0"/>
              <a:t>: 10:33AM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2916352" y="6010656"/>
            <a:ext cx="2899232" cy="390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997524" y="6010642"/>
            <a:ext cx="2427916" cy="571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929839" y="5828068"/>
            <a:ext cx="2580945" cy="8523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212179" y="5811658"/>
            <a:ext cx="713077" cy="8523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27" y="6063766"/>
            <a:ext cx="780439" cy="51934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801736" y="5736354"/>
            <a:ext cx="35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425</a:t>
            </a:r>
          </a:p>
          <a:p>
            <a:r>
              <a:rPr lang="en-US" sz="800" dirty="0" smtClean="0"/>
              <a:t>IBM</a:t>
            </a:r>
            <a:endParaRPr lang="en-US" sz="800" dirty="0"/>
          </a:p>
        </p:txBody>
      </p:sp>
      <p:sp>
        <p:nvSpPr>
          <p:cNvPr id="55" name="TextBox 54"/>
          <p:cNvSpPr txBox="1"/>
          <p:nvPr/>
        </p:nvSpPr>
        <p:spPr>
          <a:xfrm>
            <a:off x="6096000" y="5754917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525</a:t>
            </a:r>
          </a:p>
          <a:p>
            <a:r>
              <a:rPr lang="en-US" sz="800" dirty="0" smtClean="0"/>
              <a:t>WF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5578261" y="5811659"/>
            <a:ext cx="856293" cy="8523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2194560" y="6010642"/>
            <a:ext cx="4328160" cy="571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0376478" y="3135613"/>
            <a:ext cx="737397" cy="5246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8497824" y="3185346"/>
            <a:ext cx="1377358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11066686" y="2640136"/>
            <a:ext cx="514295" cy="366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959559" y="3694695"/>
            <a:ext cx="1104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!HOMCIDE:MATHEW:</a:t>
            </a:r>
            <a:endParaRPr lang="en-US" sz="800" b="1" dirty="0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2212179" y="5003911"/>
            <a:ext cx="1122333" cy="425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424690" y="5059680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Fish Court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049656" y="5108739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Phil/</a:t>
            </a:r>
            <a:r>
              <a:rPr lang="en-US" sz="800" strike="sngStrike" dirty="0" err="1" smtClean="0"/>
              <a:t>kim</a:t>
            </a:r>
            <a:endParaRPr lang="en-US" sz="800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103652" y="5924194"/>
            <a:ext cx="968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91375" y="6181925"/>
            <a:ext cx="21611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01. Adam West (cans) Tower </a:t>
            </a:r>
            <a:r>
              <a:rPr lang="en-US" sz="800" strike="sngStrike" dirty="0" err="1" smtClean="0"/>
              <a:t>recyling</a:t>
            </a:r>
            <a:r>
              <a:rPr lang="en-US" sz="800" strike="sngStrike" dirty="0" smtClean="0"/>
              <a:t>; Visa; </a:t>
            </a:r>
            <a:r>
              <a:rPr lang="en-US" sz="800" strike="sngStrike" dirty="0" err="1" smtClean="0"/>
              <a:t>Noc</a:t>
            </a:r>
            <a:endParaRPr lang="en-US" sz="800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84" y="5866225"/>
            <a:ext cx="479202" cy="318887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1005728" y="5897738"/>
            <a:ext cx="1047369" cy="30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H="1" flipV="1">
            <a:off x="1857242" y="5051863"/>
            <a:ext cx="390129" cy="4120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401824" y="2342486"/>
            <a:ext cx="1524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Mattias</a:t>
            </a:r>
            <a:r>
              <a:rPr lang="en-US" dirty="0" smtClean="0"/>
              <a:t> </a:t>
            </a:r>
            <a:r>
              <a:rPr lang="en-US" dirty="0" err="1" smtClean="0"/>
              <a:t>Heilos</a:t>
            </a:r>
            <a:endParaRPr lang="en-US" dirty="0" smtClean="0"/>
          </a:p>
          <a:p>
            <a:r>
              <a:rPr lang="en-US" dirty="0" err="1" smtClean="0"/>
              <a:t>Mattias</a:t>
            </a:r>
            <a:r>
              <a:rPr lang="en-US" dirty="0" smtClean="0"/>
              <a:t> Kraft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9" y="2690688"/>
            <a:ext cx="338151" cy="33815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913" y="2708195"/>
            <a:ext cx="194481" cy="261014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 flipV="1">
            <a:off x="2471260" y="2794555"/>
            <a:ext cx="1808922" cy="73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745" y="2421192"/>
            <a:ext cx="282275" cy="282275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>
            <a:off x="3799599" y="2466889"/>
            <a:ext cx="760859" cy="252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2353056" y="2540630"/>
            <a:ext cx="2207402" cy="5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449077" y="2356965"/>
            <a:ext cx="1971483" cy="6075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194560" y="3655566"/>
            <a:ext cx="1679606" cy="4238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21" y="2263889"/>
            <a:ext cx="455846" cy="455846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4284047" y="2401388"/>
            <a:ext cx="184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2446854" y="2433079"/>
            <a:ext cx="22926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V2.FBI:KDINAP</a:t>
            </a:r>
            <a:r>
              <a:rPr lang="en-US" sz="1000" strike="sngStrike" dirty="0" smtClean="0"/>
              <a:t>(fin, </a:t>
            </a:r>
            <a:r>
              <a:rPr lang="en-US" sz="1000" strike="sngStrike" dirty="0" err="1" smtClean="0"/>
              <a:t>fintech</a:t>
            </a:r>
            <a:r>
              <a:rPr lang="en-US" sz="1000" strike="sngStrike" dirty="0" smtClean="0"/>
              <a:t>)</a:t>
            </a:r>
            <a:r>
              <a:rPr lang="en-US" sz="1000" dirty="0" smtClean="0"/>
              <a:t>.SACRMENTO</a:t>
            </a:r>
            <a:endParaRPr lang="en-US" sz="1000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139052" y="2954517"/>
            <a:ext cx="2219447" cy="4238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783813" y="2948158"/>
            <a:ext cx="152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!O.!AVABILITY</a:t>
            </a:r>
            <a:endParaRPr lang="en-US" b="1" strike="sngStrike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408130" y="3155131"/>
            <a:ext cx="737397" cy="5246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188174" y="601822"/>
            <a:ext cx="154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JOESPH.SHEEP</a:t>
            </a:r>
            <a:endParaRPr lang="en-US" strike="sngStrike" dirty="0"/>
          </a:p>
        </p:txBody>
      </p:sp>
      <p:cxnSp>
        <p:nvCxnSpPr>
          <p:cNvPr id="97" name="Straight Connector 96"/>
          <p:cNvCxnSpPr>
            <a:stCxn id="10" idx="1"/>
          </p:cNvCxnSpPr>
          <p:nvPr/>
        </p:nvCxnSpPr>
        <p:spPr>
          <a:xfrm>
            <a:off x="6522720" y="3483268"/>
            <a:ext cx="1706880" cy="52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6434554" y="3135612"/>
            <a:ext cx="4956833" cy="5709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911321" y="5819665"/>
            <a:ext cx="1229486" cy="4120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0" y="698263"/>
            <a:ext cx="12192000" cy="60790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0197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144" y="5806821"/>
            <a:ext cx="1021912" cy="7681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6753" y="76444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3157728" y="1612916"/>
            <a:ext cx="3755136" cy="25567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157728" y="1612916"/>
            <a:ext cx="2779776" cy="4597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15584" y="1612916"/>
            <a:ext cx="457200" cy="18739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380" y="3201145"/>
            <a:ext cx="1428888" cy="142888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30496" y="2462784"/>
            <a:ext cx="597408" cy="377952"/>
          </a:xfrm>
          <a:prstGeom prst="rect">
            <a:avLst/>
          </a:prstGeom>
          <a:solidFill>
            <a:srgbClr val="FB0D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64608" y="2549914"/>
            <a:ext cx="463296" cy="29082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244530" y="2730038"/>
            <a:ext cx="630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enzo</a:t>
            </a:r>
            <a:endParaRPr lang="en-US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4547616" y="3099370"/>
            <a:ext cx="316992" cy="25343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718048" y="1060704"/>
            <a:ext cx="908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antonio</a:t>
            </a:r>
            <a:endParaRPr lang="en-US" strike="sngStrike" dirty="0"/>
          </a:p>
        </p:txBody>
      </p:sp>
      <p:sp>
        <p:nvSpPr>
          <p:cNvPr id="16" name="Rectangle 15"/>
          <p:cNvSpPr/>
          <p:nvPr/>
        </p:nvSpPr>
        <p:spPr>
          <a:xfrm>
            <a:off x="4572000" y="3358004"/>
            <a:ext cx="316992" cy="253430"/>
          </a:xfrm>
          <a:prstGeom prst="rect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547616" y="3652398"/>
            <a:ext cx="316992" cy="253430"/>
          </a:xfrm>
          <a:prstGeom prst="rect">
            <a:avLst/>
          </a:prstGeom>
          <a:solidFill>
            <a:srgbClr val="C0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endCxn id="7" idx="2"/>
          </p:cNvCxnSpPr>
          <p:nvPr/>
        </p:nvCxnSpPr>
        <p:spPr>
          <a:xfrm>
            <a:off x="4437888" y="3099370"/>
            <a:ext cx="597408" cy="1070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283774" y="2280389"/>
            <a:ext cx="890016" cy="161454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242816" y="2253017"/>
            <a:ext cx="275305" cy="71703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211351" y="3099370"/>
            <a:ext cx="275305" cy="71703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083058" y="4194535"/>
            <a:ext cx="329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VIRIGNA.MARY.MLK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Castlepinter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26" name="Straight Arrow Connector 25"/>
          <p:cNvCxnSpPr>
            <a:stCxn id="10" idx="1"/>
          </p:cNvCxnSpPr>
          <p:nvPr/>
        </p:nvCxnSpPr>
        <p:spPr>
          <a:xfrm flipH="1" flipV="1">
            <a:off x="5120640" y="2683227"/>
            <a:ext cx="4121740" cy="1232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58240" y="246278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endParaRPr lang="en-US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070" y="2520988"/>
            <a:ext cx="339982" cy="315176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2120363" y="2462784"/>
            <a:ext cx="344689" cy="451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609088" y="2549914"/>
            <a:ext cx="2097024" cy="145411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65300" y="2407175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beate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1956263" y="908536"/>
            <a:ext cx="180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Francis.angela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4191492" y="2970053"/>
            <a:ext cx="6532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26753" y="4779264"/>
            <a:ext cx="10938655" cy="24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437888" y="3437097"/>
            <a:ext cx="12362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Recyelong.pns.eva.braun</a:t>
            </a:r>
            <a:endParaRPr lang="en-US" sz="800" strike="sngStrike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479858" y="1039875"/>
            <a:ext cx="8671082" cy="34634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58240" y="5217824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Phil/</a:t>
            </a:r>
            <a:r>
              <a:rPr lang="en-US" b="1" strike="sngStrike" dirty="0" err="1" smtClean="0"/>
              <a:t>kim</a:t>
            </a:r>
            <a:endParaRPr lang="en-US" b="1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2718816" y="5217824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Philip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05" y="5106662"/>
            <a:ext cx="1375219" cy="1567201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3877858" y="5106662"/>
            <a:ext cx="2166326" cy="1208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528" y="5083386"/>
            <a:ext cx="987406" cy="1255345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5559552" y="5106662"/>
            <a:ext cx="1938528" cy="10381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840065" y="4768450"/>
            <a:ext cx="20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Philip Dr. </a:t>
            </a:r>
            <a:r>
              <a:rPr lang="en-US" strike="sngStrike" dirty="0" err="1" smtClean="0"/>
              <a:t>Informatik</a:t>
            </a:r>
            <a:endParaRPr lang="en-US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4730496" y="6512473"/>
            <a:ext cx="226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Tueday</a:t>
            </a:r>
            <a:r>
              <a:rPr lang="en-US" dirty="0" smtClean="0"/>
              <a:t> 5pm </a:t>
            </a:r>
            <a:r>
              <a:rPr lang="en-US" dirty="0" err="1" smtClean="0"/>
              <a:t>Recyling</a:t>
            </a:r>
            <a:r>
              <a:rPr lang="en-US" dirty="0" smtClean="0"/>
              <a:t>, 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479858" y="4861729"/>
            <a:ext cx="8762522" cy="19468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2465052" y="5137782"/>
            <a:ext cx="818722" cy="573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71054" y="446021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2003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029463" y="4928732"/>
            <a:ext cx="105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20Y.CPVA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4572000" y="4928732"/>
            <a:ext cx="755904" cy="1386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674124" y="5151751"/>
            <a:ext cx="1313991" cy="1173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555537" y="1612916"/>
            <a:ext cx="5771855" cy="2166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311" y="5195863"/>
            <a:ext cx="486202" cy="607148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7327392" y="4928732"/>
            <a:ext cx="1304544" cy="874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6818" y="5082309"/>
            <a:ext cx="1256075" cy="628749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7550472" y="5298064"/>
            <a:ext cx="699507" cy="537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89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4322723" y="1837357"/>
            <a:ext cx="1517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Matthias Kraft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945" y="3468951"/>
            <a:ext cx="574346" cy="32163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382" y="5359589"/>
            <a:ext cx="1252933" cy="65265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483" y="5361538"/>
            <a:ext cx="1180952" cy="9428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98" y="3413760"/>
            <a:ext cx="959522" cy="12877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413760"/>
            <a:ext cx="1149044" cy="13197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38" y="3413760"/>
            <a:ext cx="1287780" cy="128778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889760" y="3413760"/>
            <a:ext cx="5888736" cy="1487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98" y="5161264"/>
            <a:ext cx="1200259" cy="9022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12636" y="5602462"/>
            <a:ext cx="461010" cy="46101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3669792" y="5295376"/>
            <a:ext cx="2913888" cy="890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62998" y="2890885"/>
            <a:ext cx="184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Dieter Zetsche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780118" y="4701540"/>
            <a:ext cx="210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Jan </a:t>
            </a:r>
            <a:r>
              <a:rPr lang="en-US" dirty="0" err="1" smtClean="0"/>
              <a:t>Auerhammer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2552676"/>
            <a:ext cx="2621446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CPVA:HOMCIDE:MATHEW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38280" y="2890885"/>
            <a:ext cx="1517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Matthias Kraft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267712" y="3075551"/>
            <a:ext cx="1402080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159349" y="2983218"/>
            <a:ext cx="1402080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862087" y="4835652"/>
            <a:ext cx="2201999" cy="82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46" y="5193292"/>
            <a:ext cx="1063035" cy="93659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2121408" y="5193292"/>
            <a:ext cx="1658710" cy="1097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746" y="3413760"/>
            <a:ext cx="805543" cy="451104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5" idx="3"/>
          </p:cNvCxnSpPr>
          <p:nvPr/>
        </p:nvCxnSpPr>
        <p:spPr>
          <a:xfrm flipV="1">
            <a:off x="6254444" y="3167884"/>
            <a:ext cx="1207060" cy="905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740" y="3413760"/>
            <a:ext cx="2472219" cy="128778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6925056" y="3167884"/>
            <a:ext cx="3413760" cy="1533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492338" y="3014341"/>
            <a:ext cx="8446456" cy="17658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84" y="5262257"/>
            <a:ext cx="1506344" cy="84731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514882" y="5092194"/>
            <a:ext cx="8573175" cy="17658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7962382" y="5161264"/>
            <a:ext cx="1047506" cy="1251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859390" y="5295376"/>
            <a:ext cx="1556045" cy="1009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931378" y="5179566"/>
            <a:ext cx="58090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2002 do you want to come to my party?</a:t>
            </a:r>
          </a:p>
          <a:p>
            <a:r>
              <a:rPr lang="en-US" dirty="0" smtClean="0"/>
              <a:t>2002 8pm do you have a place to sleep</a:t>
            </a:r>
          </a:p>
          <a:p>
            <a:r>
              <a:rPr lang="en-US" dirty="0" smtClean="0"/>
              <a:t>2002 8:01 pm do you want </a:t>
            </a:r>
            <a:r>
              <a:rPr lang="en-US" dirty="0" err="1" smtClean="0"/>
              <a:t>ot</a:t>
            </a:r>
            <a:r>
              <a:rPr lang="en-US" dirty="0" smtClean="0"/>
              <a:t> </a:t>
            </a:r>
            <a:r>
              <a:rPr lang="en-US" dirty="0" err="1" smtClean="0"/>
              <a:t>slepe</a:t>
            </a:r>
            <a:r>
              <a:rPr lang="en-US" dirty="0" smtClean="0"/>
              <a:t> in here?</a:t>
            </a:r>
          </a:p>
          <a:p>
            <a:r>
              <a:rPr lang="en-US" dirty="0" smtClean="0"/>
              <a:t>  SQ.(IPX.WWI.SQ.JFK </a:t>
            </a:r>
            <a:r>
              <a:rPr lang="en-US" sz="800" strike="sngStrike" dirty="0" smtClean="0"/>
              <a:t>orange</a:t>
            </a:r>
            <a:r>
              <a:rPr lang="en-US" dirty="0" smtClean="0"/>
              <a:t>).</a:t>
            </a:r>
            <a:r>
              <a:rPr lang="en-US" dirty="0" err="1" smtClean="0"/>
              <a:t>UNIVEIRTY.VIRGIN.MARY.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kit,fh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recyling</a:t>
            </a:r>
            <a:endParaRPr lang="en-US" sz="800" strike="sngStrike" dirty="0"/>
          </a:p>
          <a:p>
            <a:r>
              <a:rPr lang="en-US" dirty="0" smtClean="0"/>
              <a:t>2003 Philp </a:t>
            </a:r>
            <a:r>
              <a:rPr lang="en-US" dirty="0" err="1" smtClean="0"/>
              <a:t>Recyling</a:t>
            </a:r>
            <a:r>
              <a:rPr lang="en-US" dirty="0" smtClean="0"/>
              <a:t>;  5pm Tuesday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176" y="1342444"/>
            <a:ext cx="1020536" cy="571500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3862087" y="1121664"/>
            <a:ext cx="1100999" cy="792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442759" y="1668066"/>
            <a:ext cx="4969465" cy="4174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3152963" y="5740384"/>
            <a:ext cx="6307568" cy="387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136228" y="2378637"/>
            <a:ext cx="4461735" cy="335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4715457" y="1628194"/>
            <a:ext cx="2901481" cy="832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334825" y="4839235"/>
            <a:ext cx="4416631" cy="1586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438280" y="712403"/>
            <a:ext cx="8648537" cy="61340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91" y="958191"/>
            <a:ext cx="876300" cy="8763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3962998" y="2097024"/>
            <a:ext cx="5973482" cy="19766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962998" y="2109216"/>
            <a:ext cx="614350" cy="1964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28428" y="3528159"/>
            <a:ext cx="274833" cy="330686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203261" y="3471380"/>
            <a:ext cx="132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Stefan Mark</a:t>
            </a:r>
            <a:endParaRPr lang="en-US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7814353" y="3140694"/>
            <a:ext cx="19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PREA.§187 Hiring[]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7794314" y="3102650"/>
            <a:ext cx="2006361" cy="8147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703230" y="2525342"/>
            <a:ext cx="28501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SFO-FRA</a:t>
            </a:r>
            <a:endParaRPr lang="en-US" sz="6000" dirty="0"/>
          </a:p>
        </p:txBody>
      </p:sp>
      <p:sp>
        <p:nvSpPr>
          <p:cNvPr id="67" name="TextBox 66"/>
          <p:cNvSpPr txBox="1"/>
          <p:nvPr/>
        </p:nvSpPr>
        <p:spPr>
          <a:xfrm>
            <a:off x="4830662" y="2188270"/>
            <a:ext cx="190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 August</a:t>
            </a:r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886" y="5780418"/>
            <a:ext cx="574346" cy="321634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4117939" y="5202352"/>
            <a:ext cx="184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Dieter Zetsche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2422653" y="5387018"/>
            <a:ext cx="1402080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4314290" y="5294685"/>
            <a:ext cx="1402080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687" y="5725227"/>
            <a:ext cx="805543" cy="451104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6409385" y="5479351"/>
            <a:ext cx="1207060" cy="905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4117939" y="4408491"/>
            <a:ext cx="5973482" cy="19766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4117939" y="4420683"/>
            <a:ext cx="614350" cy="19644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83369" y="5839626"/>
            <a:ext cx="274833" cy="330686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8358202" y="5782847"/>
            <a:ext cx="132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Stefan Mark</a:t>
            </a:r>
            <a:endParaRPr lang="en-US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7969294" y="5452161"/>
            <a:ext cx="19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PREA.§187 Hiring[]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7949255" y="5414117"/>
            <a:ext cx="2006361" cy="8147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858171" y="4836809"/>
            <a:ext cx="28501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FRA-SFO</a:t>
            </a:r>
            <a:endParaRPr lang="en-US" sz="6000" dirty="0"/>
          </a:p>
        </p:txBody>
      </p:sp>
      <p:sp>
        <p:nvSpPr>
          <p:cNvPr id="82" name="TextBox 81"/>
          <p:cNvSpPr txBox="1"/>
          <p:nvPr/>
        </p:nvSpPr>
        <p:spPr>
          <a:xfrm>
            <a:off x="4985603" y="4499737"/>
            <a:ext cx="1902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 August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708310" y="3454147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SIRNE 1109AM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7763602" y="576485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SIRNE 1109AM</a:t>
            </a:r>
            <a:endParaRPr lang="en-US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914" y="694661"/>
            <a:ext cx="1699229" cy="1699229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0" y="703074"/>
            <a:ext cx="12192000" cy="60790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6225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97748" y="452449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A0DAB"/>
                </a:solidFill>
                <a:latin typeface="Roboto"/>
                <a:hlinkClick r:id="rId2"/>
              </a:rPr>
              <a:t>Joseph </a:t>
            </a:r>
            <a:r>
              <a:rPr lang="en-US" dirty="0" err="1">
                <a:solidFill>
                  <a:srgbClr val="1A0DAB"/>
                </a:solidFill>
                <a:latin typeface="Roboto"/>
                <a:hlinkClick r:id="rId2"/>
              </a:rPr>
              <a:t>DePinto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066" y="4032504"/>
            <a:ext cx="10287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86" y="4107750"/>
            <a:ext cx="2064016" cy="1373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047" y="4253736"/>
            <a:ext cx="1969875" cy="13739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9091" y="1869721"/>
            <a:ext cx="3535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!HOMCIDE:MATHEW: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03" y="1454945"/>
            <a:ext cx="2898503" cy="16297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936" y="723592"/>
            <a:ext cx="3461194" cy="346119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6669024" y="3901440"/>
            <a:ext cx="3974592" cy="2097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7274814" y="4166374"/>
            <a:ext cx="1937108" cy="15760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4216614" y="3980732"/>
            <a:ext cx="2965808" cy="16113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60" y="4897664"/>
            <a:ext cx="514181" cy="73001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6167576" y="4893826"/>
            <a:ext cx="965073" cy="66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6340486" y="4929416"/>
            <a:ext cx="635455" cy="6626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6490197" y="5024890"/>
            <a:ext cx="485744" cy="531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36" y="5788088"/>
            <a:ext cx="1044573" cy="10445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93" y="4093329"/>
            <a:ext cx="1829098" cy="169475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0617" y="3773099"/>
            <a:ext cx="375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JFK(Executive Briefing) </a:t>
            </a:r>
            <a:r>
              <a:rPr lang="en-US" b="1" dirty="0" smtClean="0"/>
              <a:t>SALES: </a:t>
            </a:r>
            <a:r>
              <a:rPr lang="en-US" dirty="0" smtClean="0"/>
              <a:t>KENEDY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209" y="5750352"/>
            <a:ext cx="514181" cy="73001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4458922" y="5817693"/>
            <a:ext cx="635455" cy="6626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628" y="4962579"/>
            <a:ext cx="514181" cy="73001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686227" y="4996249"/>
            <a:ext cx="635455" cy="6626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4558548" y="5866333"/>
            <a:ext cx="485744" cy="531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3710280" y="5103059"/>
            <a:ext cx="485744" cy="531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053573" y="4047565"/>
            <a:ext cx="2113268" cy="15089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442238" y="5721254"/>
            <a:ext cx="1170376" cy="10827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59276" y="4080102"/>
            <a:ext cx="1821528" cy="17079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88852" y="2652133"/>
            <a:ext cx="96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!PAUL </a:t>
            </a:r>
            <a:r>
              <a:rPr lang="en-US" sz="800" strike="sngStrike" dirty="0" err="1" smtClean="0"/>
              <a:t>tran</a:t>
            </a:r>
            <a:endParaRPr lang="en-US" sz="800" strike="sngStrike" dirty="0"/>
          </a:p>
        </p:txBody>
      </p:sp>
      <p:cxnSp>
        <p:nvCxnSpPr>
          <p:cNvPr id="37" name="Straight Connector 36"/>
          <p:cNvCxnSpPr>
            <a:stCxn id="35" idx="2"/>
          </p:cNvCxnSpPr>
          <p:nvPr/>
        </p:nvCxnSpPr>
        <p:spPr>
          <a:xfrm flipV="1">
            <a:off x="4970042" y="2836799"/>
            <a:ext cx="396724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0" y="3773099"/>
            <a:ext cx="120931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0" y="6804047"/>
            <a:ext cx="120931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-35574" y="3824212"/>
            <a:ext cx="12128703" cy="29983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43" y="2582339"/>
            <a:ext cx="1171622" cy="73020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242047" y="2652133"/>
            <a:ext cx="96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!PAULSR</a:t>
            </a:r>
            <a:endParaRPr lang="en-US" sz="800" strike="sngStrike" dirty="0"/>
          </a:p>
        </p:txBody>
      </p:sp>
      <p:cxnSp>
        <p:nvCxnSpPr>
          <p:cNvPr id="45" name="Straight Connector 44"/>
          <p:cNvCxnSpPr/>
          <p:nvPr/>
        </p:nvCxnSpPr>
        <p:spPr>
          <a:xfrm flipH="1" flipV="1">
            <a:off x="7936992" y="2836799"/>
            <a:ext cx="169651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5668473" y="2459168"/>
            <a:ext cx="1223961" cy="9765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5742548" y="2639163"/>
            <a:ext cx="699628" cy="650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176" y="1390663"/>
            <a:ext cx="1347798" cy="92505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201" y="2287007"/>
            <a:ext cx="1081463" cy="135048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682420" y="3467190"/>
            <a:ext cx="1301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 Jr/SR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194329" y="2294937"/>
            <a:ext cx="10326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nonPoliceHomcei!Sr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01032" y="2378531"/>
            <a:ext cx="307045" cy="27303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900745" y="2473050"/>
            <a:ext cx="21191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1Y </a:t>
            </a:r>
            <a:r>
              <a:rPr lang="en-US" cap="all" dirty="0"/>
              <a:t>AUGUST 31, </a:t>
            </a:r>
            <a:r>
              <a:rPr lang="en-US" cap="all" dirty="0" smtClean="0"/>
              <a:t>2022</a:t>
            </a:r>
          </a:p>
          <a:p>
            <a:r>
              <a:rPr lang="en-US" sz="800" cap="all" dirty="0" smtClean="0"/>
              <a:t>September 1</a:t>
            </a:r>
            <a:r>
              <a:rPr lang="en-US" sz="800" cap="all" baseline="30000" dirty="0" smtClean="0"/>
              <a:t>st</a:t>
            </a:r>
            <a:r>
              <a:rPr lang="en-US" sz="800" cap="all" dirty="0" smtClean="0"/>
              <a:t> 203</a:t>
            </a:r>
            <a:endParaRPr lang="en-US" sz="8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0" y="698263"/>
            <a:ext cx="12192000" cy="60790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986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182" y="3227307"/>
            <a:ext cx="867816" cy="488419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605" y="3247382"/>
            <a:ext cx="407392" cy="40739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386" y="1165509"/>
            <a:ext cx="2857500" cy="160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02" y="1186845"/>
            <a:ext cx="2806869" cy="1578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165509"/>
            <a:ext cx="1280160" cy="16002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170176" y="3111115"/>
            <a:ext cx="765810" cy="641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!O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162044" y="3247382"/>
            <a:ext cx="96316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!In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874264" y="3227308"/>
            <a:ext cx="131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.AVAABILITY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96128" y="3247382"/>
            <a:ext cx="5359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document 9/11 on screen; </a:t>
            </a:r>
            <a:r>
              <a:rPr lang="en-US" dirty="0" err="1" smtClean="0"/>
              <a:t>Winderander</a:t>
            </a:r>
            <a:r>
              <a:rPr lang="en-US" dirty="0" smtClean="0"/>
              <a:t> Wet </a:t>
            </a:r>
            <a:r>
              <a:rPr lang="en-US" dirty="0" err="1" smtClean="0"/>
              <a:t>Musihi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170176" y="3104434"/>
            <a:ext cx="8912351" cy="6485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742432" y="3425952"/>
            <a:ext cx="5047488" cy="24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386" y="3915785"/>
            <a:ext cx="2590800" cy="1762125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H="1">
            <a:off x="9288340" y="4132157"/>
            <a:ext cx="1243583" cy="785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394703" y="4432868"/>
            <a:ext cx="883921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940" y="4523232"/>
            <a:ext cx="1308471" cy="1709264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7441253" y="4523232"/>
            <a:ext cx="1727131" cy="17845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7363968" y="4523232"/>
            <a:ext cx="1914144" cy="1414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716436" y="3915785"/>
            <a:ext cx="298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Soviet prision</a:t>
            </a:r>
            <a:r>
              <a:rPr lang="en-US" dirty="0" smtClean="0"/>
              <a:t>.CPVA.roth.ibm.dmiler.*</a:t>
            </a:r>
            <a:endParaRPr lang="en-US" dirty="0"/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7205472" y="3752979"/>
            <a:ext cx="1115568" cy="258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685822" y="3398702"/>
            <a:ext cx="774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“Wet”</a:t>
            </a:r>
            <a:endParaRPr lang="en-US" strike="sngStrike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0132" y="5060414"/>
            <a:ext cx="1989641" cy="877090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9355397" y="6307804"/>
            <a:ext cx="9829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Kit.arim.fazliz.dean</a:t>
            </a:r>
            <a:endParaRPr lang="en-US" sz="800" strike="sngStrike" dirty="0"/>
          </a:p>
        </p:txBody>
      </p:sp>
      <p:sp>
        <p:nvSpPr>
          <p:cNvPr id="92" name="TextBox 91"/>
          <p:cNvSpPr txBox="1"/>
          <p:nvPr/>
        </p:nvSpPr>
        <p:spPr>
          <a:xfrm>
            <a:off x="9361493" y="6184694"/>
            <a:ext cx="18614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41.nonPociSeucurOrdum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conspiciy</a:t>
            </a:r>
            <a:r>
              <a:rPr lang="en-US" sz="900" strike="sngStrike" dirty="0" smtClean="0"/>
              <a:t>)</a:t>
            </a:r>
            <a:endParaRPr lang="en-US" sz="900" strike="sngStrike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9398068" y="6202769"/>
            <a:ext cx="1916108" cy="3204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704" y="723592"/>
            <a:ext cx="1888426" cy="188842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262" y="6033852"/>
            <a:ext cx="489394" cy="489394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971" y="6033852"/>
            <a:ext cx="469215" cy="469215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9278112" y="6033852"/>
            <a:ext cx="1429885" cy="489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9113520" y="6628283"/>
            <a:ext cx="56367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joahm</a:t>
            </a:r>
            <a:r>
              <a:rPr lang="en-US" dirty="0" smtClean="0"/>
              <a:t> </a:t>
            </a:r>
            <a:r>
              <a:rPr lang="en-US" dirty="0" err="1" smtClean="0"/>
              <a:t>zhan</a:t>
            </a:r>
            <a:r>
              <a:rPr lang="en-US" dirty="0" smtClean="0"/>
              <a:t>, </a:t>
            </a:r>
            <a:r>
              <a:rPr lang="en-US" dirty="0" err="1" smtClean="0"/>
              <a:t>arhim</a:t>
            </a:r>
            <a:endParaRPr lang="en-US" dirty="0" smtClean="0"/>
          </a:p>
          <a:p>
            <a:r>
              <a:rPr lang="en-US" dirty="0" smtClean="0"/>
              <a:t>STARNODE </a:t>
            </a:r>
            <a:r>
              <a:rPr lang="en-US" dirty="0" err="1" smtClean="0"/>
              <a:t>angale</a:t>
            </a:r>
            <a:r>
              <a:rPr lang="en-US" dirty="0" smtClean="0"/>
              <a:t> </a:t>
            </a:r>
            <a:r>
              <a:rPr lang="en-US" dirty="0" err="1" smtClean="0"/>
              <a:t>dr</a:t>
            </a:r>
            <a:r>
              <a:rPr lang="en-US" dirty="0" smtClean="0"/>
              <a:t> post </a:t>
            </a:r>
            <a:r>
              <a:rPr lang="en-US" dirty="0" err="1" smtClean="0"/>
              <a:t>doctoer</a:t>
            </a:r>
            <a:endParaRPr lang="en-US" dirty="0" smtClean="0"/>
          </a:p>
          <a:p>
            <a:r>
              <a:rPr lang="en-US" dirty="0" err="1" smtClean="0"/>
              <a:t>Constonp</a:t>
            </a:r>
            <a:r>
              <a:rPr lang="en-US" dirty="0" smtClean="0"/>
              <a:t> theory </a:t>
            </a:r>
            <a:r>
              <a:rPr lang="en-US" dirty="0" err="1" smtClean="0"/>
              <a:t>Georhe</a:t>
            </a:r>
            <a:r>
              <a:rPr lang="en-US" dirty="0" smtClean="0"/>
              <a:t> Bush</a:t>
            </a:r>
          </a:p>
          <a:p>
            <a:r>
              <a:rPr lang="en-US" dirty="0" err="1" smtClean="0"/>
              <a:t>Cheatin</a:t>
            </a:r>
            <a:r>
              <a:rPr lang="en-US" dirty="0" smtClean="0"/>
              <a:t> 2011 father </a:t>
            </a:r>
            <a:r>
              <a:rPr lang="en-US" dirty="0" err="1" smtClean="0"/>
              <a:t>farim</a:t>
            </a:r>
            <a:r>
              <a:rPr lang="en-US" dirty="0" smtClean="0"/>
              <a:t> </a:t>
            </a:r>
            <a:r>
              <a:rPr lang="en-US" dirty="0" err="1" smtClean="0"/>
              <a:t>micheala</a:t>
            </a:r>
            <a:endParaRPr lang="en-US" dirty="0" smtClean="0"/>
          </a:p>
          <a:p>
            <a:r>
              <a:rPr lang="en-US" dirty="0" smtClean="0"/>
              <a:t>!HOCMI:ITALTIE:20 </a:t>
            </a:r>
            <a:r>
              <a:rPr lang="en-US" dirty="0" err="1" smtClean="0"/>
              <a:t>appmetn</a:t>
            </a:r>
            <a:r>
              <a:rPr lang="en-US" dirty="0" smtClean="0"/>
              <a:t> </a:t>
            </a:r>
            <a:r>
              <a:rPr lang="en-US" dirty="0" err="1" smtClean="0"/>
              <a:t>othe</a:t>
            </a:r>
            <a:r>
              <a:rPr lang="en-US" dirty="0" smtClean="0"/>
              <a:t> </a:t>
            </a:r>
            <a:r>
              <a:rPr lang="en-US" dirty="0" err="1" smtClean="0"/>
              <a:t>rappemtne</a:t>
            </a:r>
            <a:r>
              <a:rPr lang="en-US" dirty="0" smtClean="0"/>
              <a:t> MIDDLFIELD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9245669" y="6033851"/>
            <a:ext cx="5501539" cy="19808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9570720" y="6033851"/>
            <a:ext cx="423251" cy="469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10079805" y="6211456"/>
            <a:ext cx="628192" cy="291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7419" y="725263"/>
            <a:ext cx="11959019" cy="62989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23" y="791504"/>
            <a:ext cx="1994931" cy="1994931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12702" y="1517546"/>
            <a:ext cx="3009174" cy="1706422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2502471" y="1010141"/>
            <a:ext cx="952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trike="sngStrike" dirty="0" err="1"/>
              <a:t>Ibm</a:t>
            </a:r>
            <a:r>
              <a:rPr lang="en-US" strike="sngStrike" dirty="0"/>
              <a:t>-dos</a:t>
            </a: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08114" y="3434328"/>
            <a:ext cx="3018349" cy="171865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209" y="762421"/>
            <a:ext cx="1699229" cy="1699229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5" y="2990571"/>
            <a:ext cx="2097562" cy="3348184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6736359" y="2876146"/>
            <a:ext cx="25519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CPVA.§187.PREA </a:t>
            </a:r>
            <a:r>
              <a:rPr lang="en-US" strike="sngStrike" dirty="0" err="1" smtClean="0"/>
              <a:t>ibm.dos</a:t>
            </a:r>
            <a:endParaRPr lang="en-US" strike="sngStrike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MONPOLIES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OLMPICS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INTENET</a:t>
            </a:r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0" y="698263"/>
            <a:ext cx="12192000" cy="60790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409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12377CA-5D32-4A88-B1C2-B0F928450CB7}"/>
              </a:ext>
            </a:extLst>
          </p:cNvPr>
          <p:cNvSpPr/>
          <p:nvPr/>
        </p:nvSpPr>
        <p:spPr>
          <a:xfrm>
            <a:off x="3635025" y="3429000"/>
            <a:ext cx="1230004" cy="7071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89CCA3-3499-4146-8AE3-FE538DB50F64}"/>
              </a:ext>
            </a:extLst>
          </p:cNvPr>
          <p:cNvCxnSpPr>
            <a:stCxn id="13" idx="1"/>
            <a:endCxn id="13" idx="3"/>
          </p:cNvCxnSpPr>
          <p:nvPr/>
        </p:nvCxnSpPr>
        <p:spPr>
          <a:xfrm>
            <a:off x="3635025" y="3782567"/>
            <a:ext cx="1230004" cy="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67D40EB-5F77-4097-B447-CEA1B5A3F6F4}"/>
              </a:ext>
            </a:extLst>
          </p:cNvPr>
          <p:cNvSpPr/>
          <p:nvPr/>
        </p:nvSpPr>
        <p:spPr>
          <a:xfrm>
            <a:off x="4161881" y="2295630"/>
            <a:ext cx="36879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G.MAINSTRETET(</a:t>
            </a:r>
            <a:r>
              <a:rPr lang="en-US" strike="sngStrike" dirty="0"/>
              <a:t>HOMICIDE:KRYSTAL</a:t>
            </a:r>
            <a:r>
              <a:rPr lang="en-US" dirty="0"/>
              <a:t>)</a:t>
            </a:r>
          </a:p>
          <a:p>
            <a:r>
              <a:rPr lang="en-US" dirty="0"/>
              <a:t>[x] 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2FABC-BDA4-4C52-B133-EC6EB803C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28" y="3115939"/>
            <a:ext cx="3252863" cy="1821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E58268-40F3-4467-B45E-ECEC58DBD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94" y="2289789"/>
            <a:ext cx="1983261" cy="26477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9055F6-9CB6-4E47-835D-D4066F0EB3BD}"/>
              </a:ext>
            </a:extLst>
          </p:cNvPr>
          <p:cNvSpPr/>
          <p:nvPr/>
        </p:nvSpPr>
        <p:spPr>
          <a:xfrm>
            <a:off x="8083640" y="22956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G.MAINSTRETET(1/4.</a:t>
            </a:r>
            <a:r>
              <a:rPr lang="en-US" strike="sngStrike" dirty="0"/>
              <a:t>marx(</a:t>
            </a:r>
            <a:r>
              <a:rPr lang="en-US" strike="sngStrike" dirty="0" err="1"/>
              <a:t>putin</a:t>
            </a:r>
            <a:r>
              <a:rPr lang="en-US" dirty="0"/>
              <a:t>)</a:t>
            </a:r>
          </a:p>
          <a:p>
            <a:r>
              <a:rPr lang="en-US" dirty="0"/>
              <a:t>[x] !no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44EAA3-9121-407D-9738-A31D5D6AAA79}"/>
              </a:ext>
            </a:extLst>
          </p:cNvPr>
          <p:cNvSpPr/>
          <p:nvPr/>
        </p:nvSpPr>
        <p:spPr>
          <a:xfrm flipV="1">
            <a:off x="4250027" y="2289789"/>
            <a:ext cx="7237927" cy="6521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D307D49-76B5-496E-AFB9-E17F4DF7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0.1 MAINSTREET(UN.EU)</a:t>
            </a:r>
            <a:endParaRPr lang="en-US" dirty="0">
              <a:effectLst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7D7E14-749A-4BBA-B945-88A3AB806FA1}"/>
              </a:ext>
            </a:extLst>
          </p:cNvPr>
          <p:cNvCxnSpPr/>
          <p:nvPr/>
        </p:nvCxnSpPr>
        <p:spPr>
          <a:xfrm flipV="1">
            <a:off x="4250027" y="3219718"/>
            <a:ext cx="193184" cy="412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119104" y="738748"/>
            <a:ext cx="4716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Logical</a:t>
            </a: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0" y="698263"/>
            <a:ext cx="12192000" cy="60790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060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4B277-82B8-46EB-894B-F995C79CA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58" y="1604675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51A3A-A716-4603-8DEE-EBEC924CE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706" y="1863726"/>
            <a:ext cx="1067832" cy="50771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F07486C-DA52-4248-9368-DC8676A50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06" y="2016126"/>
            <a:ext cx="1067832" cy="50771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18194A2-64F7-44F2-A661-D479D73E5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06" y="2168526"/>
            <a:ext cx="1067832" cy="50771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2AB519B-FE9C-43E7-91F0-8FDFCB752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906" y="2320926"/>
            <a:ext cx="1067832" cy="50771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4965AD3-E9CC-4368-B2E8-896430671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16" y="1914238"/>
            <a:ext cx="1067832" cy="50771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54756C6-4A89-4007-A83B-C8BF4A25A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16" y="2066638"/>
            <a:ext cx="1067832" cy="50771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93300F9-D47E-4017-87C8-D7FB0B024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16" y="2219038"/>
            <a:ext cx="1067832" cy="507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3BA02C-67D7-41CA-950C-0A5721685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680" y="1782331"/>
            <a:ext cx="2714625" cy="1685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39D5D4-D294-444B-BAE8-BF54AAFC7523}"/>
              </a:ext>
            </a:extLst>
          </p:cNvPr>
          <p:cNvSpPr txBox="1"/>
          <p:nvPr/>
        </p:nvSpPr>
        <p:spPr>
          <a:xfrm>
            <a:off x="1927952" y="1604675"/>
            <a:ext cx="86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Eisberg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BF8ADB-86F2-4662-BA66-813ABBD8D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94" y="2374713"/>
            <a:ext cx="1184086" cy="559353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944DD6A1-B34E-4466-B193-91016D43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§DEA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14C90E1-1437-4423-8F3D-659249EA930E}"/>
              </a:ext>
            </a:extLst>
          </p:cNvPr>
          <p:cNvSpPr/>
          <p:nvPr/>
        </p:nvSpPr>
        <p:spPr>
          <a:xfrm flipV="1">
            <a:off x="1651195" y="2983716"/>
            <a:ext cx="9367494" cy="21431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CFE9CD-80D9-4A78-B768-E31131D40346}"/>
              </a:ext>
            </a:extLst>
          </p:cNvPr>
          <p:cNvSpPr txBox="1"/>
          <p:nvPr/>
        </p:nvSpPr>
        <p:spPr>
          <a:xfrm>
            <a:off x="3051672" y="3999123"/>
            <a:ext cx="7151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 </a:t>
            </a:r>
            <a:r>
              <a:rPr lang="en-US" dirty="0"/>
              <a:t>NAME CHANGE(free pizza, VP GERMANY </a:t>
            </a:r>
            <a:r>
              <a:rPr lang="en-US" dirty="0" err="1"/>
              <a:t>oliver</a:t>
            </a:r>
            <a:r>
              <a:rPr lang="en-US" dirty="0"/>
              <a:t> KAHN; )</a:t>
            </a:r>
          </a:p>
          <a:p>
            <a:r>
              <a:rPr lang="en-US" strike="sngStrike" dirty="0"/>
              <a:t>Appel </a:t>
            </a:r>
            <a:r>
              <a:rPr lang="en-US" strike="sngStrike" dirty="0" err="1"/>
              <a:t>dnaiel</a:t>
            </a:r>
            <a:r>
              <a:rPr lang="en-US" strike="sngStrike" dirty="0"/>
              <a:t> </a:t>
            </a:r>
            <a:r>
              <a:rPr lang="en-US" strike="sngStrike" dirty="0" err="1"/>
              <a:t>kotje</a:t>
            </a:r>
            <a:r>
              <a:rPr lang="en-US" strike="sngStrike" dirty="0"/>
              <a:t> shows </a:t>
            </a:r>
            <a:r>
              <a:rPr lang="en-US" strike="sngStrike" dirty="0" err="1"/>
              <a:t>pullow</a:t>
            </a:r>
            <a:r>
              <a:rPr lang="en-US" strike="sngStrike" dirty="0"/>
              <a:t> </a:t>
            </a:r>
            <a:r>
              <a:rPr lang="en-US" dirty="0"/>
              <a:t>from !PX us shop ATOMPOSTDR(</a:t>
            </a:r>
            <a:r>
              <a:rPr lang="en-US" dirty="0" err="1"/>
              <a:t>werder</a:t>
            </a:r>
            <a:r>
              <a:rPr lang="en-US" dirty="0"/>
              <a:t>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9CBA4D-A73C-4E3F-8B7A-A35E598F83F5}"/>
              </a:ext>
            </a:extLst>
          </p:cNvPr>
          <p:cNvCxnSpPr/>
          <p:nvPr/>
        </p:nvCxnSpPr>
        <p:spPr>
          <a:xfrm>
            <a:off x="4902506" y="4175393"/>
            <a:ext cx="22898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3AE9A36-5970-4EED-8618-2C6E809B2CDF}"/>
              </a:ext>
            </a:extLst>
          </p:cNvPr>
          <p:cNvSpPr txBox="1"/>
          <p:nvPr/>
        </p:nvSpPr>
        <p:spPr>
          <a:xfrm>
            <a:off x="3128790" y="4990641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967E504-8C3F-44FD-A0DA-D01ECB9E5F33}"/>
              </a:ext>
            </a:extLst>
          </p:cNvPr>
          <p:cNvSpPr/>
          <p:nvPr/>
        </p:nvSpPr>
        <p:spPr>
          <a:xfrm>
            <a:off x="4026925" y="4704893"/>
            <a:ext cx="2989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blond </a:t>
            </a:r>
            <a:r>
              <a:rPr lang="en-US" strike="sngStrike" dirty="0" err="1"/>
              <a:t>eybrow</a:t>
            </a:r>
            <a:r>
              <a:rPr lang="en-US" strike="sngStrike" dirty="0"/>
              <a:t> with black stain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6763" y="5359973"/>
            <a:ext cx="2192229" cy="10902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350" y="5363134"/>
            <a:ext cx="1000125" cy="10870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9600" y="4401312"/>
            <a:ext cx="22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1994/5 CVYM - YMCA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596896" y="5498643"/>
            <a:ext cx="1146048" cy="719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6847" y="4846236"/>
            <a:ext cx="2509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trike="sngStrike" dirty="0" err="1" smtClean="0"/>
              <a:t>thomas-is-dieter:sew</a:t>
            </a:r>
            <a:endParaRPr lang="en-US" strike="sngStrik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4C90E1-1437-4423-8F3D-659249EA930E}"/>
              </a:ext>
            </a:extLst>
          </p:cNvPr>
          <p:cNvSpPr/>
          <p:nvPr/>
        </p:nvSpPr>
        <p:spPr>
          <a:xfrm flipV="1">
            <a:off x="2101956" y="1667559"/>
            <a:ext cx="9367494" cy="12454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790752" y="5847866"/>
            <a:ext cx="952192" cy="470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71480" y="5031393"/>
            <a:ext cx="16738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Apple(sticker): Cock cage, sex swing</a:t>
            </a:r>
            <a:endParaRPr lang="en-US" sz="800" strike="sngStrik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7705" y="3747800"/>
            <a:ext cx="2333625" cy="142875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2359352" y="2016126"/>
            <a:ext cx="1869231" cy="1129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8076" y="3052801"/>
            <a:ext cx="1219259" cy="64695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3976509" y="2897938"/>
            <a:ext cx="1217650" cy="789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3956720" y="3045216"/>
            <a:ext cx="1632102" cy="604511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A14C90E1-1437-4423-8F3D-659249EA930E}"/>
              </a:ext>
            </a:extLst>
          </p:cNvPr>
          <p:cNvSpPr/>
          <p:nvPr/>
        </p:nvSpPr>
        <p:spPr>
          <a:xfrm flipV="1">
            <a:off x="3961388" y="3079667"/>
            <a:ext cx="1303527" cy="6340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4902506" y="3145536"/>
            <a:ext cx="362409" cy="322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401056" y="1967744"/>
            <a:ext cx="321059" cy="73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549470" y="2055813"/>
            <a:ext cx="713634" cy="772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314688" y="2523838"/>
            <a:ext cx="1048512" cy="944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329149" y="966618"/>
            <a:ext cx="331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 DEA(</a:t>
            </a:r>
            <a:r>
              <a:rPr lang="en-US" sz="900" strike="sngStrike" dirty="0" err="1" smtClean="0"/>
              <a:t>herion</a:t>
            </a:r>
            <a:r>
              <a:rPr lang="en-US" sz="900" strike="sngStrike" dirty="0" smtClean="0"/>
              <a:t>, </a:t>
            </a:r>
            <a:r>
              <a:rPr lang="en-US" dirty="0" smtClean="0"/>
              <a:t>NAME CHANGE</a:t>
            </a:r>
            <a:r>
              <a:rPr lang="en-US" sz="800" strike="sngStrike" dirty="0" smtClean="0"/>
              <a:t>(free pizza)</a:t>
            </a:r>
            <a:endParaRPr lang="en-US" sz="800" strike="sngStrike" dirty="0"/>
          </a:p>
        </p:txBody>
      </p:sp>
      <p:sp>
        <p:nvSpPr>
          <p:cNvPr id="48" name="Rectangle 47"/>
          <p:cNvSpPr/>
          <p:nvPr/>
        </p:nvSpPr>
        <p:spPr>
          <a:xfrm>
            <a:off x="0" y="1637431"/>
            <a:ext cx="2359352" cy="4292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TORT-1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28349" y="1247629"/>
            <a:ext cx="468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WWI.PX.ATOMBOMBDR(MAINSTEET(</a:t>
            </a:r>
            <a:r>
              <a:rPr lang="en-US" strike="sngStrike" dirty="0" err="1" smtClean="0"/>
              <a:t>wer</a:t>
            </a:r>
            <a:r>
              <a:rPr lang="en-US" strike="sngStrike" dirty="0" smtClean="0"/>
              <a:t>(n)der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9002" y="2129942"/>
            <a:ext cx="1012557" cy="72037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33" y="2995919"/>
            <a:ext cx="1142623" cy="59416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0" y="3609687"/>
            <a:ext cx="1214146" cy="89118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903" y="3074577"/>
            <a:ext cx="437578" cy="437578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1411535" y="3064142"/>
            <a:ext cx="840492" cy="484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830" y="3641718"/>
            <a:ext cx="855052" cy="47882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567" y="3042092"/>
            <a:ext cx="436354" cy="52362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176" y="3122236"/>
            <a:ext cx="387182" cy="387182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1563935" y="3145530"/>
            <a:ext cx="1803384" cy="2645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0" y="664234"/>
            <a:ext cx="12103099" cy="61937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2458176" y="5246837"/>
            <a:ext cx="1529900" cy="1203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3988076" y="5126840"/>
            <a:ext cx="2134662" cy="1323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56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73" y="2900690"/>
            <a:ext cx="1011336" cy="827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168" y="2992810"/>
            <a:ext cx="1003935" cy="7357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938" y="2971163"/>
            <a:ext cx="779001" cy="779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333" y="2971163"/>
            <a:ext cx="1170630" cy="77900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856938" y="2971163"/>
            <a:ext cx="3188025" cy="656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547" y="1504233"/>
            <a:ext cx="1506903" cy="11287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60" y="2896414"/>
            <a:ext cx="664481" cy="86801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5278193" y="3140254"/>
            <a:ext cx="6083808" cy="609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60" y="1490991"/>
            <a:ext cx="808541" cy="11678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702" y="1504233"/>
            <a:ext cx="1724967" cy="11546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74378" y="3111560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80405" y="314025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JEPHSE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48757" y="350958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14773" y="3480166"/>
            <a:ext cx="518160" cy="163124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3314773" y="3291916"/>
            <a:ext cx="518160" cy="587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022929" y="2711748"/>
            <a:ext cx="804672" cy="580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739921" y="1642492"/>
            <a:ext cx="1578745" cy="8209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554774" y="1453555"/>
            <a:ext cx="10527498" cy="24835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Lightning Bolt 31"/>
          <p:cNvSpPr/>
          <p:nvPr/>
        </p:nvSpPr>
        <p:spPr>
          <a:xfrm>
            <a:off x="6972881" y="1684393"/>
            <a:ext cx="463296" cy="436087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5739921" y="1620874"/>
            <a:ext cx="4384128" cy="9927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6058481" y="2052965"/>
            <a:ext cx="681228" cy="64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856938" y="1684393"/>
            <a:ext cx="896230" cy="523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825309" y="3140254"/>
            <a:ext cx="984652" cy="651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543" y="4454102"/>
            <a:ext cx="1348740" cy="857799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1601543" y="4230624"/>
            <a:ext cx="2275005" cy="1081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462097" y="4104291"/>
            <a:ext cx="9314688" cy="6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819434" y="4104291"/>
            <a:ext cx="141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Double Eagle</a:t>
            </a:r>
            <a:endParaRPr lang="en-US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276" y="4312493"/>
            <a:ext cx="1873176" cy="104897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659" y="4312493"/>
            <a:ext cx="1583424" cy="1149939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5620512" y="4312493"/>
            <a:ext cx="1950720" cy="1149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5759214" y="4312492"/>
            <a:ext cx="1690097" cy="10785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529076" y="4312245"/>
            <a:ext cx="2022085" cy="10785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078" y="5510862"/>
            <a:ext cx="479696" cy="41973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127" y="5510863"/>
            <a:ext cx="421608" cy="419734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1479622" y="4979234"/>
            <a:ext cx="659945" cy="483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529076" y="5966865"/>
            <a:ext cx="6311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HOCMI:IS-A-BELL(soviet union; gun: google </a:t>
            </a:r>
            <a:r>
              <a:rPr lang="en-US" dirty="0" err="1" smtClean="0"/>
              <a:t>serach</a:t>
            </a:r>
            <a:r>
              <a:rPr lang="en-US" dirty="0" smtClean="0"/>
              <a:t>: </a:t>
            </a:r>
            <a:r>
              <a:rPr lang="en-US" dirty="0" err="1" smtClean="0"/>
              <a:t>mattias</a:t>
            </a:r>
            <a:r>
              <a:rPr lang="en-US" dirty="0" smtClean="0"/>
              <a:t> </a:t>
            </a:r>
            <a:r>
              <a:rPr lang="en-US" dirty="0" err="1"/>
              <a:t>bahm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HOMCIE:JEUSE.nonPolcieRTA</a:t>
            </a:r>
            <a:endParaRPr lang="en-US" dirty="0" smtClean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5279136" y="6156960"/>
            <a:ext cx="2052946" cy="24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53" idx="0"/>
          </p:cNvCxnSpPr>
          <p:nvPr/>
        </p:nvCxnSpPr>
        <p:spPr>
          <a:xfrm flipV="1">
            <a:off x="3269996" y="5510863"/>
            <a:ext cx="1075935" cy="456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3891050" y="5510862"/>
            <a:ext cx="1083286" cy="456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147093" y="5004458"/>
            <a:ext cx="4399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Asusem</a:t>
            </a:r>
            <a:r>
              <a:rPr lang="en-US" dirty="0" smtClean="0"/>
              <a:t>: putting, </a:t>
            </a:r>
            <a:r>
              <a:rPr lang="en-US" dirty="0" err="1" smtClean="0"/>
              <a:t>merkel</a:t>
            </a:r>
            <a:r>
              <a:rPr lang="en-US" dirty="0" smtClean="0"/>
              <a:t>, </a:t>
            </a:r>
            <a:r>
              <a:rPr lang="en-US" dirty="0" err="1" smtClean="0"/>
              <a:t>alg</a:t>
            </a:r>
            <a:r>
              <a:rPr lang="en-US" dirty="0" smtClean="0"/>
              <a:t>; US-EXPORT</a:t>
            </a:r>
          </a:p>
          <a:p>
            <a:r>
              <a:rPr lang="en-US" dirty="0" err="1" smtClean="0"/>
              <a:t>nonPoliceRTA.google</a:t>
            </a:r>
            <a:endParaRPr lang="en-US" dirty="0" smtClean="0"/>
          </a:p>
          <a:p>
            <a:r>
              <a:rPr lang="en-US" dirty="0" smtClean="0"/>
              <a:t>AUSCHWITZ</a:t>
            </a:r>
            <a:r>
              <a:rPr lang="en-US" strike="sngStrike" dirty="0" smtClean="0"/>
              <a:t>-hole</a:t>
            </a:r>
            <a:r>
              <a:rPr lang="en-US" dirty="0" smtClean="0"/>
              <a:t>.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commusim</a:t>
            </a:r>
            <a:r>
              <a:rPr lang="en-US" strike="sngStrike" dirty="0" smtClean="0"/>
              <a:t>: CHINA-</a:t>
            </a:r>
            <a:r>
              <a:rPr lang="en-US" strike="sngStrike" dirty="0" err="1" smtClean="0"/>
              <a:t>putitn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9241196" y="5505285"/>
            <a:ext cx="817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CONSITTUTION</a:t>
            </a:r>
            <a:endParaRPr lang="en-US" sz="800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3928952" y="4620768"/>
            <a:ext cx="1507112" cy="770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492155" y="5462432"/>
            <a:ext cx="3957156" cy="5793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1" y="4078684"/>
            <a:ext cx="1164638" cy="183479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916" y="4757883"/>
            <a:ext cx="385125" cy="386844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V="1">
            <a:off x="2769456" y="4479201"/>
            <a:ext cx="580703" cy="102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2058016" y="5613007"/>
            <a:ext cx="635080" cy="428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933784" y="5613007"/>
            <a:ext cx="129906" cy="4251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2101841" y="5613607"/>
            <a:ext cx="611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PX(CD)</a:t>
            </a:r>
            <a:endParaRPr lang="en-US" sz="12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479622" y="4194355"/>
            <a:ext cx="1980104" cy="13109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462097" y="5553716"/>
            <a:ext cx="1980104" cy="5430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56032" y="6117237"/>
            <a:ext cx="428978" cy="542665"/>
          </a:xfrm>
          <a:prstGeom prst="rect">
            <a:avLst/>
          </a:prstGeom>
        </p:spPr>
      </p:pic>
      <p:cxnSp>
        <p:nvCxnSpPr>
          <p:cNvPr id="78" name="Straight Arrow Connector 77"/>
          <p:cNvCxnSpPr/>
          <p:nvPr/>
        </p:nvCxnSpPr>
        <p:spPr>
          <a:xfrm flipV="1">
            <a:off x="2870521" y="4975764"/>
            <a:ext cx="3435088" cy="153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19729731">
            <a:off x="3739980" y="5645876"/>
            <a:ext cx="10182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Statuim.roger.apple</a:t>
            </a:r>
            <a:endParaRPr lang="en-US" sz="800" strike="sngStrike" dirty="0"/>
          </a:p>
        </p:txBody>
      </p:sp>
      <p:sp>
        <p:nvSpPr>
          <p:cNvPr id="80" name="TextBox 79"/>
          <p:cNvSpPr txBox="1"/>
          <p:nvPr/>
        </p:nvSpPr>
        <p:spPr>
          <a:xfrm rot="19917471">
            <a:off x="3428315" y="5472432"/>
            <a:ext cx="11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Fraicso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418977" y="6459790"/>
            <a:ext cx="2174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</a:t>
            </a:r>
            <a:r>
              <a:rPr lang="en-US" sz="800" strike="sngStrike" dirty="0" err="1" smtClean="0"/>
              <a:t>lsint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suicicdie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romte</a:t>
            </a:r>
            <a:r>
              <a:rPr lang="en-US" sz="800" strike="sngStrike" dirty="0" smtClean="0"/>
              <a:t> calls; google)</a:t>
            </a:r>
            <a:endParaRPr lang="en-US" sz="800" strike="sngStrike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494304" y="4174029"/>
            <a:ext cx="10742577" cy="26129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633186" y="5227232"/>
            <a:ext cx="3046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ATOMCLOICK</a:t>
            </a:r>
            <a:r>
              <a:rPr lang="en-US" sz="800" strike="sngStrike" dirty="0" smtClean="0"/>
              <a:t>(google with </a:t>
            </a:r>
            <a:r>
              <a:rPr lang="en-US" sz="800" strike="sngStrike" dirty="0" err="1" smtClean="0"/>
              <a:t>java.google.api.sceduler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8284504" y="3206989"/>
            <a:ext cx="113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“Bomber”</a:t>
            </a:r>
            <a:endParaRPr lang="en-US" strike="sngStrik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5728373" y="2929384"/>
            <a:ext cx="4384128" cy="9927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632022" y="4346755"/>
            <a:ext cx="1980104" cy="13109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9" y="1449630"/>
            <a:ext cx="1446399" cy="992731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>
            <a:off x="1819434" y="3111560"/>
            <a:ext cx="562267" cy="464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0" y="698263"/>
            <a:ext cx="12192000" cy="60790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403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861" y="2656043"/>
            <a:ext cx="1481961" cy="1778354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964" y="914362"/>
            <a:ext cx="1481961" cy="1481961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30" y="4694117"/>
            <a:ext cx="1742169" cy="1742169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753BA02C-67D7-41CA-950C-0A5721685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6" y="747071"/>
            <a:ext cx="2714625" cy="1685925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044" y="2525425"/>
            <a:ext cx="1583424" cy="11499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" y="2551781"/>
            <a:ext cx="1914525" cy="2390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1849" y="2331863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Kahn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2911725" y="20721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87" y="719780"/>
            <a:ext cx="990600" cy="12477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1370" y="987859"/>
            <a:ext cx="1029260" cy="140846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388352" y="1230426"/>
            <a:ext cx="30284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Angelo[1] ?  1997 </a:t>
            </a:r>
            <a:r>
              <a:rPr lang="en-US" dirty="0" err="1" smtClean="0"/>
              <a:t>Setempber</a:t>
            </a:r>
            <a:endParaRPr lang="en-US" dirty="0" smtClean="0"/>
          </a:p>
          <a:p>
            <a:r>
              <a:rPr lang="en-US" dirty="0" err="1" smtClean="0"/>
              <a:t>Busiens</a:t>
            </a:r>
            <a:r>
              <a:rPr lang="en-US" dirty="0" smtClean="0"/>
              <a:t> School I</a:t>
            </a:r>
          </a:p>
          <a:p>
            <a:r>
              <a:rPr lang="en-US" dirty="0" err="1" smtClean="0"/>
              <a:t>Accouting</a:t>
            </a:r>
            <a:r>
              <a:rPr lang="en-US" dirty="0" smtClean="0"/>
              <a:t> 3.0“C”  and 2.5 “B-”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485888" y="2091026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r>
              <a:rPr lang="en-US" dirty="0" smtClean="0"/>
              <a:t>-2, 10</a:t>
            </a:r>
            <a:r>
              <a:rPr lang="en-US" baseline="30000" dirty="0" smtClean="0"/>
              <a:t>th</a:t>
            </a:r>
            <a:r>
              <a:rPr lang="en-US" dirty="0" smtClean="0"/>
              <a:t>-2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7388352" y="1230426"/>
            <a:ext cx="2572512" cy="1425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543860" y="747069"/>
            <a:ext cx="8538411" cy="16492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193280" y="2987040"/>
            <a:ext cx="6017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dirty="0" err="1" smtClean="0"/>
              <a:t>Wirtschaftsgymnasium</a:t>
            </a:r>
            <a:r>
              <a:rPr lang="en-US" dirty="0" smtClean="0"/>
              <a:t> (</a:t>
            </a:r>
            <a:r>
              <a:rPr lang="en-US" dirty="0" err="1" smtClean="0"/>
              <a:t>tnral</a:t>
            </a:r>
            <a:r>
              <a:rPr lang="en-US" dirty="0" smtClean="0"/>
              <a:t>) Business Upper Secondary)</a:t>
            </a:r>
          </a:p>
          <a:p>
            <a:r>
              <a:rPr lang="en-US" dirty="0" err="1" smtClean="0"/>
              <a:t>Ddr</a:t>
            </a:r>
            <a:r>
              <a:rPr lang="en-US" dirty="0" smtClean="0"/>
              <a:t> spy </a:t>
            </a:r>
            <a:r>
              <a:rPr lang="en-US" dirty="0" err="1" smtClean="0"/>
              <a:t>ricardos</a:t>
            </a:r>
            <a:endParaRPr lang="en-US" dirty="0" smtClean="0"/>
          </a:p>
          <a:p>
            <a:r>
              <a:rPr lang="en-US" dirty="0" err="1" smtClean="0"/>
              <a:t>PEGON.BASE.PAUL.STUEDNE.stephanei.brucksncehn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3681964" y="1085088"/>
            <a:ext cx="1652835" cy="1005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5334799" y="679357"/>
            <a:ext cx="2053553" cy="1652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7620000" y="1137999"/>
            <a:ext cx="2340864" cy="739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4169108" y="2669882"/>
            <a:ext cx="1412262" cy="1329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625428" y="4818079"/>
            <a:ext cx="8538411" cy="16492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4169108" y="4871298"/>
            <a:ext cx="1268524" cy="1102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352" y="5345834"/>
            <a:ext cx="1003935" cy="735708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517" y="5324187"/>
            <a:ext cx="1170630" cy="779001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6621401" y="5263227"/>
            <a:ext cx="4384128" cy="9927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7620000" y="5324187"/>
            <a:ext cx="566561" cy="564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8509517" y="5422689"/>
            <a:ext cx="1169372" cy="463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2426208" y="2460358"/>
            <a:ext cx="1117652" cy="1538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970897" y="2501174"/>
            <a:ext cx="1572963" cy="11741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796794" y="2486158"/>
            <a:ext cx="17777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Marco </a:t>
            </a:r>
            <a:r>
              <a:rPr lang="en-US" sz="800" strike="sngStrike" dirty="0" err="1" smtClean="0"/>
              <a:t>chellemi</a:t>
            </a:r>
            <a:endParaRPr lang="en-US" sz="800" strike="sngStrike" dirty="0" smtClean="0"/>
          </a:p>
          <a:p>
            <a:r>
              <a:rPr lang="en-US" dirty="0" smtClean="0"/>
              <a:t>SQ.AIIRFILED: </a:t>
            </a:r>
            <a:r>
              <a:rPr lang="en-US" sz="800" strike="sngStrike" dirty="0" smtClean="0"/>
              <a:t>Stefan</a:t>
            </a:r>
            <a:endParaRPr lang="en-US" sz="800" strike="sngStrike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646310" y="2551781"/>
            <a:ext cx="8538411" cy="16492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3681964" y="2972859"/>
            <a:ext cx="1404107" cy="1043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265853" y="5168429"/>
            <a:ext cx="30986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Phil/</a:t>
            </a:r>
            <a:r>
              <a:rPr lang="en-US" dirty="0" err="1" smtClean="0"/>
              <a:t>kim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ibm.client.west</a:t>
            </a:r>
            <a:r>
              <a:rPr lang="en-US" dirty="0" smtClean="0"/>
              <a:t> </a:t>
            </a:r>
            <a:r>
              <a:rPr lang="en-US" dirty="0" err="1" smtClean="0"/>
              <a:t>marin</a:t>
            </a:r>
            <a:r>
              <a:rPr lang="en-US" dirty="0" smtClean="0"/>
              <a:t>(</a:t>
            </a:r>
            <a:r>
              <a:rPr lang="en-US" dirty="0" err="1" smtClean="0"/>
              <a:t>carmel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 sport </a:t>
            </a:r>
            <a:r>
              <a:rPr lang="en-US" dirty="0"/>
              <a:t>coat black </a:t>
            </a:r>
            <a:r>
              <a:rPr lang="en-US" dirty="0" err="1" smtClean="0"/>
              <a:t>cordoeru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-&gt; </a:t>
            </a:r>
            <a:r>
              <a:rPr lang="en-US" dirty="0" err="1" smtClean="0"/>
              <a:t>borwn</a:t>
            </a:r>
            <a:r>
              <a:rPr lang="en-US" dirty="0" smtClean="0"/>
              <a:t> ATOMCLOI(</a:t>
            </a:r>
            <a:r>
              <a:rPr lang="en-US" dirty="0" err="1" smtClean="0"/>
              <a:t>tim</a:t>
            </a:r>
            <a:r>
              <a:rPr lang="en-US" dirty="0" smtClean="0"/>
              <a:t>/o) </a:t>
            </a:r>
            <a:endParaRPr lang="en-US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352" y="6297844"/>
            <a:ext cx="560156" cy="560156"/>
          </a:xfrm>
          <a:prstGeom prst="rect">
            <a:avLst/>
          </a:prstGeom>
        </p:spPr>
      </p:pic>
      <p:cxnSp>
        <p:nvCxnSpPr>
          <p:cNvPr id="114" name="Straight Connector 113"/>
          <p:cNvCxnSpPr/>
          <p:nvPr/>
        </p:nvCxnSpPr>
        <p:spPr>
          <a:xfrm>
            <a:off x="2560320" y="6594631"/>
            <a:ext cx="1353312" cy="263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2927255" y="3291136"/>
            <a:ext cx="67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FANS</a:t>
            </a:r>
            <a:endParaRPr lang="en-US" b="1" strike="sngStrike" dirty="0"/>
          </a:p>
        </p:txBody>
      </p:sp>
      <p:cxnSp>
        <p:nvCxnSpPr>
          <p:cNvPr id="117" name="Straight Arrow Connector 116"/>
          <p:cNvCxnSpPr/>
          <p:nvPr/>
        </p:nvCxnSpPr>
        <p:spPr>
          <a:xfrm flipH="1" flipV="1">
            <a:off x="633984" y="5559552"/>
            <a:ext cx="55960" cy="4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1402080" y="5168429"/>
            <a:ext cx="1552067" cy="1409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V="1">
            <a:off x="2985034" y="3407166"/>
            <a:ext cx="111396" cy="3060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3126967" y="3276240"/>
            <a:ext cx="1381414" cy="36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>
            <a:off x="4609498" y="3159811"/>
            <a:ext cx="193872" cy="2726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4708093" y="5713687"/>
            <a:ext cx="5825795" cy="260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H="1">
            <a:off x="4706434" y="5559552"/>
            <a:ext cx="5710376" cy="83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12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034" y="723592"/>
            <a:ext cx="548096" cy="548096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49" y="5071786"/>
            <a:ext cx="548096" cy="548096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670" y="5030567"/>
            <a:ext cx="548096" cy="548096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37" y="2779280"/>
            <a:ext cx="548096" cy="548096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067" y="2858683"/>
            <a:ext cx="548096" cy="548096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570" y="5898142"/>
            <a:ext cx="548096" cy="548096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247" y="4937249"/>
            <a:ext cx="548096" cy="548096"/>
          </a:xfrm>
          <a:prstGeom prst="rect">
            <a:avLst/>
          </a:prstGeom>
        </p:spPr>
      </p:pic>
      <p:cxnSp>
        <p:nvCxnSpPr>
          <p:cNvPr id="138" name="Straight Arrow Connector 137"/>
          <p:cNvCxnSpPr>
            <a:stCxn id="131" idx="1"/>
          </p:cNvCxnSpPr>
          <p:nvPr/>
        </p:nvCxnSpPr>
        <p:spPr>
          <a:xfrm flipV="1">
            <a:off x="4833849" y="3448705"/>
            <a:ext cx="86751" cy="189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 flipH="1">
            <a:off x="3827728" y="3471684"/>
            <a:ext cx="1090922" cy="67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>
            <a:off x="3193942" y="3609343"/>
            <a:ext cx="622520" cy="2230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H="1" flipV="1">
            <a:off x="1999124" y="5128391"/>
            <a:ext cx="1009761" cy="75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3884423" y="1096290"/>
            <a:ext cx="1627483" cy="1367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632986" y="1137278"/>
            <a:ext cx="1531068" cy="1130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Picture 14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91" y="6178687"/>
            <a:ext cx="334082" cy="457623"/>
          </a:xfrm>
          <a:prstGeom prst="rect">
            <a:avLst/>
          </a:prstGeom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948967" y="6427031"/>
            <a:ext cx="427541" cy="4293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297519" y="6212343"/>
            <a:ext cx="427541" cy="4293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/>
          <p:nvPr/>
        </p:nvCxnSpPr>
        <p:spPr>
          <a:xfrm flipV="1">
            <a:off x="265853" y="5304615"/>
            <a:ext cx="778534" cy="180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Picture 15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60" y="4945714"/>
            <a:ext cx="632679" cy="355743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" y="4956997"/>
            <a:ext cx="380327" cy="380327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364779" y="2460287"/>
            <a:ext cx="12039343" cy="61398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3849" y="2462582"/>
            <a:ext cx="1745877" cy="24807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9" name="Straight Connector 158"/>
          <p:cNvCxnSpPr/>
          <p:nvPr/>
        </p:nvCxnSpPr>
        <p:spPr>
          <a:xfrm flipV="1">
            <a:off x="481260" y="5422689"/>
            <a:ext cx="554019" cy="755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438563" y="4953400"/>
            <a:ext cx="1398860" cy="13444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0" y="698263"/>
            <a:ext cx="12192000" cy="60790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682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73" y="2900690"/>
            <a:ext cx="1011336" cy="82782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462016" y="2804160"/>
            <a:ext cx="1719072" cy="1133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5728373" y="2804159"/>
            <a:ext cx="1342987" cy="9243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37717" y="2714438"/>
            <a:ext cx="34399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Yelp</a:t>
            </a:r>
          </a:p>
          <a:p>
            <a:r>
              <a:rPr lang="en-US" dirty="0" err="1" smtClean="0"/>
              <a:t>Optimilzy</a:t>
            </a:r>
            <a:endParaRPr lang="en-US" dirty="0" smtClean="0"/>
          </a:p>
          <a:p>
            <a:r>
              <a:rPr lang="en-US" dirty="0" err="1" smtClean="0"/>
              <a:t>Skalar</a:t>
            </a:r>
            <a:endParaRPr lang="en-US" dirty="0" smtClean="0"/>
          </a:p>
          <a:p>
            <a:r>
              <a:rPr lang="en-US" dirty="0" err="1" smtClean="0"/>
              <a:t>BlazeMeter</a:t>
            </a:r>
            <a:r>
              <a:rPr lang="en-US" dirty="0" smtClean="0"/>
              <a:t>    QA  CHECKPONCLARI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82011" y="2225327"/>
            <a:ext cx="165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HOMICIE:LUX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071360" y="2594659"/>
            <a:ext cx="865632" cy="1611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14C90E1-1437-4423-8F3D-659249EA930E}"/>
              </a:ext>
            </a:extLst>
          </p:cNvPr>
          <p:cNvSpPr/>
          <p:nvPr/>
        </p:nvSpPr>
        <p:spPr>
          <a:xfrm flipV="1">
            <a:off x="7403011" y="2804158"/>
            <a:ext cx="1277694" cy="12303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9879" y="2945270"/>
            <a:ext cx="108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“snipper”</a:t>
            </a:r>
            <a:endParaRPr lang="en-US" strike="sngStrik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28" y="1864370"/>
            <a:ext cx="2466975" cy="184785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2985018" y="1219200"/>
            <a:ext cx="1608713" cy="3206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625095" y="2714436"/>
            <a:ext cx="8176761" cy="14098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06" y="731090"/>
            <a:ext cx="2423370" cy="386824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2718661" y="1864370"/>
            <a:ext cx="2743355" cy="545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571" y="1884575"/>
            <a:ext cx="522732" cy="77841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24513" y="1609149"/>
            <a:ext cx="218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SQ.WWI.</a:t>
            </a:r>
            <a:r>
              <a:rPr lang="en-US" sz="900" strike="sngStrike" dirty="0" smtClean="0"/>
              <a:t>untehause.Hi5-tango.me</a:t>
            </a:r>
            <a:endParaRPr lang="en-US" sz="900" strike="sngStrike" dirty="0"/>
          </a:p>
        </p:txBody>
      </p:sp>
      <p:sp>
        <p:nvSpPr>
          <p:cNvPr id="26" name="Rectangle 25"/>
          <p:cNvSpPr/>
          <p:nvPr/>
        </p:nvSpPr>
        <p:spPr>
          <a:xfrm>
            <a:off x="3553442" y="1694493"/>
            <a:ext cx="1192557" cy="9932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2985018" y="2788295"/>
            <a:ext cx="270246" cy="1149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175180" y="2432645"/>
            <a:ext cx="336774" cy="281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985018" y="4206240"/>
            <a:ext cx="497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ID:HOMICIDE:LUX:SV  </a:t>
            </a:r>
            <a:r>
              <a:rPr lang="en-US" sz="800" strike="sngStrike" dirty="0" smtClean="0"/>
              <a:t>then living as lux, drunk a little bit on weekend with accent(local)</a:t>
            </a:r>
            <a:endParaRPr lang="en-US" sz="800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5017561" y="4235125"/>
            <a:ext cx="9060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Gorbhace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2985018" y="4034545"/>
            <a:ext cx="904230" cy="497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16" idx="2"/>
          </p:cNvCxnSpPr>
          <p:nvPr/>
        </p:nvCxnSpPr>
        <p:spPr>
          <a:xfrm flipH="1" flipV="1">
            <a:off x="3142491" y="2665214"/>
            <a:ext cx="342325" cy="1047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972955" y="4447649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Scrooge</a:t>
            </a:r>
            <a:r>
              <a:rPr lang="en-US" sz="800" dirty="0" smtClean="0"/>
              <a:t>[ATOMCLOK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),</a:t>
            </a:r>
            <a:r>
              <a:rPr lang="en-US" sz="800" strike="sngStrike" dirty="0" err="1" smtClean="0"/>
              <a:t>DamierAg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diete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zeche</a:t>
            </a:r>
            <a:r>
              <a:rPr lang="en-US" sz="800" strike="sngStrike" dirty="0" smtClean="0"/>
              <a:t>)</a:t>
            </a:r>
            <a:r>
              <a:rPr lang="en-US" sz="800" dirty="0" smtClean="0"/>
              <a:t>]</a:t>
            </a:r>
            <a:endParaRPr lang="en-US" sz="800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602" y="1953466"/>
            <a:ext cx="417308" cy="28023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710660" y="1907227"/>
            <a:ext cx="1503285" cy="7513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2949256" y="2093584"/>
            <a:ext cx="487877" cy="189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625095" y="2137181"/>
            <a:ext cx="831842" cy="145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726662" y="697498"/>
            <a:ext cx="9258074" cy="38780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52087" y="975083"/>
            <a:ext cx="481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V2.FBI:KIDNAPPIGN.   FBI:TERRORSIM   OLYMPICS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2913179" y="2709409"/>
            <a:ext cx="433301" cy="683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311" y="1518269"/>
            <a:ext cx="870394" cy="87039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7355699" y="1609149"/>
            <a:ext cx="1581037" cy="616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577" y="1493252"/>
            <a:ext cx="891908" cy="891908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6390569" y="1542111"/>
            <a:ext cx="1581037" cy="616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165" y="1531714"/>
            <a:ext cx="876300" cy="876300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8362796" y="1625531"/>
            <a:ext cx="1581037" cy="616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53" y="2492970"/>
            <a:ext cx="664335" cy="88578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7007911" y="2658620"/>
            <a:ext cx="239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§Bystander, §</a:t>
            </a:r>
            <a:r>
              <a:rPr lang="en-US" dirty="0" err="1" smtClean="0"/>
              <a:t>Accomlice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6007448" y="2593770"/>
            <a:ext cx="1204191" cy="719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977199" y="2207148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Ibm.chair</a:t>
            </a:r>
            <a:r>
              <a:rPr lang="en-US" sz="900" strike="sngStrike" dirty="0" smtClean="0"/>
              <a:t>[]</a:t>
            </a:r>
            <a:endParaRPr lang="en-US" sz="900" strike="sngStrike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551" y="1522537"/>
            <a:ext cx="825220" cy="82522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4745999" y="1493252"/>
            <a:ext cx="1261449" cy="1080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4821212" y="1438525"/>
            <a:ext cx="5082716" cy="9994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6139369" y="2524741"/>
            <a:ext cx="838990" cy="9695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771448" y="704026"/>
            <a:ext cx="9258074" cy="38780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992" y="2525664"/>
            <a:ext cx="775640" cy="96858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53BA02C-67D7-41CA-950C-0A57216851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661" y="5042114"/>
            <a:ext cx="2714625" cy="168592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10877" y="5078644"/>
            <a:ext cx="1309443" cy="164939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374668" y="9572381"/>
            <a:ext cx="1398860" cy="13444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234041" y="5019387"/>
            <a:ext cx="4621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111111"/>
                </a:solidFill>
                <a:latin typeface="Asap Condensed"/>
              </a:rPr>
              <a:t>Governor Newsom Signs Legislation 9.2.22</a:t>
            </a:r>
            <a:endParaRPr lang="en-US" b="0" i="0" dirty="0">
              <a:solidFill>
                <a:srgbClr val="111111"/>
              </a:solidFill>
              <a:effectLst/>
              <a:latin typeface="Asap Condensed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8205002" y="5382792"/>
            <a:ext cx="396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CPVA.PREA.§187.PRESIEDENT!AVABILITY</a:t>
            </a:r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55457" y="5765020"/>
            <a:ext cx="1712364" cy="1001057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8843011" y="5664148"/>
            <a:ext cx="27843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JFK(Pot: The </a:t>
            </a:r>
            <a:r>
              <a:rPr lang="en-US" sz="1400" dirty="0" err="1" smtClean="0"/>
              <a:t>avaabilit</a:t>
            </a:r>
            <a:r>
              <a:rPr lang="en-US" sz="1400" dirty="0" smtClean="0"/>
              <a:t> for </a:t>
            </a:r>
            <a:r>
              <a:rPr lang="en-US" sz="1400" dirty="0" err="1" smtClean="0"/>
              <a:t>Thoams</a:t>
            </a:r>
            <a:r>
              <a:rPr lang="en-US" sz="1400" dirty="0" smtClean="0"/>
              <a:t>  is Dieter to hit Jason over the head in v2.FBI:KIDNAPPING Johnson </a:t>
            </a:r>
            <a:r>
              <a:rPr lang="en-US" sz="1400" dirty="0" err="1" smtClean="0"/>
              <a:t>Marijuiana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864" y="5493349"/>
            <a:ext cx="1690433" cy="112490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066" y="5721119"/>
            <a:ext cx="271611" cy="271611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362796" y="5721118"/>
            <a:ext cx="3629941" cy="10449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7156702" y="5991275"/>
            <a:ext cx="0" cy="187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272" y="5693299"/>
            <a:ext cx="601583" cy="400326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310877" y="4988675"/>
            <a:ext cx="4329450" cy="17936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0" y="698263"/>
            <a:ext cx="12192000" cy="60790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23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4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76" y="1639171"/>
            <a:ext cx="384943" cy="5659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28" y="1110710"/>
            <a:ext cx="3209925" cy="1428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728" y="1466088"/>
            <a:ext cx="717994" cy="71799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560320" y="1207008"/>
            <a:ext cx="1328928" cy="1332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605" y="1466088"/>
            <a:ext cx="1127379" cy="84444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684901" y="1546935"/>
            <a:ext cx="2206752" cy="682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3BA02C-67D7-41CA-950C-0A57216851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78" y="727083"/>
            <a:ext cx="834009" cy="517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2037" y="749888"/>
            <a:ext cx="398111" cy="50146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121664" y="1466088"/>
            <a:ext cx="1438656" cy="96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961888" y="2310534"/>
            <a:ext cx="365760" cy="22892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221" y="2620307"/>
            <a:ext cx="613093" cy="7357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5376672" y="2539460"/>
            <a:ext cx="1316736" cy="984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506084" y="3356018"/>
            <a:ext cx="1720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Black </a:t>
            </a:r>
            <a:r>
              <a:rPr lang="en-US" sz="800" strike="sngStrike" dirty="0" err="1" smtClean="0"/>
              <a:t>Coodory</a:t>
            </a:r>
            <a:r>
              <a:rPr lang="en-US" sz="800" strike="sngStrike" dirty="0" smtClean="0"/>
              <a:t> Sport Coat Nordstrom</a:t>
            </a:r>
            <a:endParaRPr lang="en-US" sz="8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8697" y="2424997"/>
            <a:ext cx="2163183" cy="109849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43" y="697842"/>
            <a:ext cx="710963" cy="710963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976408" y="1365504"/>
            <a:ext cx="1998440" cy="1173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984707" y="2444496"/>
            <a:ext cx="2901285" cy="175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33244" y="2424997"/>
            <a:ext cx="23805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CPU Governor</a:t>
            </a:r>
          </a:p>
          <a:p>
            <a:r>
              <a:rPr lang="en-US" dirty="0" smtClean="0"/>
              <a:t>HOMCIE:DOG:HOOVER</a:t>
            </a:r>
          </a:p>
          <a:p>
            <a:r>
              <a:rPr lang="en-US" dirty="0" smtClean="0"/>
              <a:t>HOCMI:JESUS:FRANLYN</a:t>
            </a:r>
          </a:p>
          <a:p>
            <a:r>
              <a:rPr lang="en-US" dirty="0" smtClean="0"/>
              <a:t>LANGLEY, 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600597" y="929334"/>
            <a:ext cx="432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VIRGINA(</a:t>
            </a:r>
            <a:r>
              <a:rPr lang="en-US" strike="sngStrike" dirty="0" smtClean="0"/>
              <a:t>clone)</a:t>
            </a:r>
            <a:r>
              <a:rPr lang="en-US" dirty="0" smtClean="0"/>
              <a:t> 2006/7 </a:t>
            </a:r>
            <a:r>
              <a:rPr lang="en-US" dirty="0" err="1" smtClean="0"/>
              <a:t>beofe</a:t>
            </a:r>
            <a:r>
              <a:rPr lang="en-US" dirty="0" smtClean="0"/>
              <a:t> 2008 VIRGINA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6327648" y="1247775"/>
            <a:ext cx="365760" cy="2991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226427" y="1247775"/>
            <a:ext cx="222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Clone: ITIL? Suite ITIIL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5761948" y="1929949"/>
            <a:ext cx="113140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CERTIFIED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47875" y="1868445"/>
            <a:ext cx="328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ITIL</a:t>
            </a:r>
            <a:endParaRPr lang="en-US" sz="800" dirty="0"/>
          </a:p>
        </p:txBody>
      </p:sp>
      <p:cxnSp>
        <p:nvCxnSpPr>
          <p:cNvPr id="38" name="Straight Connector 37"/>
          <p:cNvCxnSpPr>
            <a:endCxn id="9" idx="0"/>
          </p:cNvCxnSpPr>
          <p:nvPr/>
        </p:nvCxnSpPr>
        <p:spPr>
          <a:xfrm>
            <a:off x="6144768" y="1298666"/>
            <a:ext cx="643509" cy="248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197989" y="2229687"/>
            <a:ext cx="153733" cy="390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0295" y="2456505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037627" y="2377113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*</a:t>
            </a:r>
            <a:r>
              <a:rPr lang="en-US" sz="800" strike="sngStrike" dirty="0" err="1" smtClean="0"/>
              <a:t>tophat</a:t>
            </a:r>
            <a:endParaRPr lang="en-US" sz="800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84" y="706217"/>
            <a:ext cx="572104" cy="759871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3238690" y="2349385"/>
            <a:ext cx="1403604" cy="1316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538655" y="668701"/>
            <a:ext cx="3839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Promoton</a:t>
            </a:r>
            <a:r>
              <a:rPr lang="en-US" dirty="0" smtClean="0"/>
              <a:t> West Marine; Vice President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753325" y="808945"/>
            <a:ext cx="150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KOREAN WAR</a:t>
            </a:r>
            <a:endParaRPr 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4083509" y="978816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endParaRPr lang="en-US" strike="sngStrike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835988" y="3752414"/>
            <a:ext cx="10380652" cy="11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05" y="3955916"/>
            <a:ext cx="1104968" cy="110496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550556" y="1446091"/>
            <a:ext cx="9312515" cy="21528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5318044" y="693082"/>
            <a:ext cx="5545027" cy="21528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758" y="1655510"/>
            <a:ext cx="3267075" cy="140017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7814747" y="1603363"/>
            <a:ext cx="34018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Gorbhceo</a:t>
            </a:r>
            <a:r>
              <a:rPr lang="en-US" dirty="0" smtClean="0"/>
              <a:t>(PG&amp;E) FEDERA DOULAS</a:t>
            </a:r>
          </a:p>
          <a:p>
            <a:r>
              <a:rPr lang="en-US" dirty="0" smtClean="0"/>
              <a:t>Party Russian Hill</a:t>
            </a:r>
          </a:p>
          <a:p>
            <a:r>
              <a:rPr lang="en-US" dirty="0" smtClean="0"/>
              <a:t>Dartmouth: </a:t>
            </a:r>
            <a:r>
              <a:rPr lang="en-US" b="1" dirty="0" smtClean="0"/>
              <a:t>Won  ?</a:t>
            </a:r>
          </a:p>
          <a:p>
            <a:r>
              <a:rPr lang="en-US" dirty="0" err="1" smtClean="0"/>
              <a:t>Dartmout</a:t>
            </a:r>
            <a:r>
              <a:rPr lang="en-US" dirty="0" smtClean="0"/>
              <a:t>: Jeff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7739785" y="1697693"/>
            <a:ext cx="3243279" cy="13055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7891653" y="1868445"/>
            <a:ext cx="28129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891653" y="2083889"/>
            <a:ext cx="1666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891653" y="2310534"/>
            <a:ext cx="1118235" cy="114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 flipV="1">
            <a:off x="9558528" y="2276504"/>
            <a:ext cx="228151" cy="100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967986" y="2617645"/>
            <a:ext cx="2736590" cy="42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131808" y="2229687"/>
            <a:ext cx="48768" cy="69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665378" y="3834051"/>
            <a:ext cx="126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MONTERAY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9925435" y="952442"/>
            <a:ext cx="2266565" cy="7565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0703391" y="926044"/>
            <a:ext cx="8162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Webster Street</a:t>
            </a:r>
            <a:endParaRPr lang="en-US" sz="800" strike="sngStrike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14" y="4273767"/>
            <a:ext cx="1025126" cy="661372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1921092" y="4273767"/>
            <a:ext cx="1317598" cy="787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735624" y="4181105"/>
            <a:ext cx="1636982" cy="9661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84159" y="4163573"/>
            <a:ext cx="4201484" cy="1070701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3584159" y="4203383"/>
            <a:ext cx="4307494" cy="9439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575211" y="4163573"/>
            <a:ext cx="4316442" cy="10235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948368" y="3791868"/>
            <a:ext cx="338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IBM QA Engineer; WSAM; Arul Raj</a:t>
            </a:r>
            <a:endParaRPr lang="en-US" strike="sngStrike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2237" y="6393762"/>
            <a:ext cx="274833" cy="33068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327070" y="6336983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Arul Raj</a:t>
            </a:r>
            <a:endParaRPr lang="en-US" strike="sngStrike" dirty="0"/>
          </a:p>
        </p:txBody>
      </p:sp>
      <p:sp>
        <p:nvSpPr>
          <p:cNvPr id="87" name="TextBox 86"/>
          <p:cNvSpPr txBox="1"/>
          <p:nvPr/>
        </p:nvSpPr>
        <p:spPr>
          <a:xfrm>
            <a:off x="938162" y="6006297"/>
            <a:ext cx="19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PREA.§187 Hiring[]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>
            <a:off x="678065" y="5976924"/>
            <a:ext cx="10380652" cy="11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645445" y="3876175"/>
            <a:ext cx="9217625" cy="19624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131812" y="3069335"/>
            <a:ext cx="176099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CHART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0125493" y="3423346"/>
            <a:ext cx="1758325" cy="9670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0116507" y="3561380"/>
            <a:ext cx="202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dirty="0" err="1" smtClean="0"/>
              <a:t>nonPoliceUsage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10070942" y="3810188"/>
            <a:ext cx="114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!INDIA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11073844" y="3868812"/>
            <a:ext cx="8915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Cisoc.montiroing</a:t>
            </a:r>
            <a:endParaRPr lang="en-US" sz="800" strike="sngStrike" dirty="0"/>
          </a:p>
        </p:txBody>
      </p:sp>
      <p:cxnSp>
        <p:nvCxnSpPr>
          <p:cNvPr id="98" name="Straight Connector 97"/>
          <p:cNvCxnSpPr/>
          <p:nvPr/>
        </p:nvCxnSpPr>
        <p:spPr>
          <a:xfrm>
            <a:off x="50295" y="1466088"/>
            <a:ext cx="987514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0157270" y="5761544"/>
            <a:ext cx="7986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LEVEL: CPVA,…</a:t>
            </a:r>
            <a:endParaRPr lang="en-US" sz="800" strike="sngStrike" dirty="0"/>
          </a:p>
        </p:txBody>
      </p:sp>
      <p:sp>
        <p:nvSpPr>
          <p:cNvPr id="100" name="TextBox 99"/>
          <p:cNvSpPr txBox="1"/>
          <p:nvPr/>
        </p:nvSpPr>
        <p:spPr>
          <a:xfrm>
            <a:off x="10060351" y="3329382"/>
            <a:ext cx="201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G.SQ.CPVA:</a:t>
            </a:r>
            <a:r>
              <a:rPr lang="en-US" sz="800" dirty="0" smtClean="0"/>
              <a:t>HOMCIDE:JESUS…</a:t>
            </a:r>
            <a:endParaRPr lang="en-US" sz="800" dirty="0"/>
          </a:p>
        </p:txBody>
      </p:sp>
      <p:sp>
        <p:nvSpPr>
          <p:cNvPr id="102" name="Rectangle 101"/>
          <p:cNvSpPr/>
          <p:nvPr/>
        </p:nvSpPr>
        <p:spPr>
          <a:xfrm>
            <a:off x="10291321" y="4036978"/>
            <a:ext cx="6559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PREA.§187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423700" y="1387458"/>
            <a:ext cx="230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HOMICE:LUX:BEJAMIN</a:t>
            </a:r>
            <a:endParaRPr lang="en-US" dirty="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031" y="1674438"/>
            <a:ext cx="592763" cy="592763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2974" y="2163069"/>
            <a:ext cx="1982024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MATHEW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7" y="1467137"/>
            <a:ext cx="938607" cy="938607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10" y="6053962"/>
            <a:ext cx="384918" cy="582579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423" y="6196417"/>
            <a:ext cx="466955" cy="701709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295" y="6203557"/>
            <a:ext cx="789746" cy="442258"/>
          </a:xfrm>
          <a:prstGeom prst="rect">
            <a:avLst/>
          </a:prstGeom>
        </p:spPr>
      </p:pic>
      <p:cxnSp>
        <p:nvCxnSpPr>
          <p:cNvPr id="110" name="Straight Connector 109"/>
          <p:cNvCxnSpPr/>
          <p:nvPr/>
        </p:nvCxnSpPr>
        <p:spPr>
          <a:xfrm flipV="1">
            <a:off x="5838221" y="6063327"/>
            <a:ext cx="1388206" cy="6704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4818607" y="6190963"/>
            <a:ext cx="1388206" cy="6704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4221703" y="6115813"/>
            <a:ext cx="1388206" cy="6704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735" y="6218544"/>
            <a:ext cx="784098" cy="412284"/>
          </a:xfrm>
          <a:prstGeom prst="rect">
            <a:avLst/>
          </a:prstGeom>
        </p:spPr>
      </p:pic>
      <p:cxnSp>
        <p:nvCxnSpPr>
          <p:cNvPr id="114" name="Straight Connector 113"/>
          <p:cNvCxnSpPr/>
          <p:nvPr/>
        </p:nvCxnSpPr>
        <p:spPr>
          <a:xfrm flipV="1">
            <a:off x="6406747" y="6058520"/>
            <a:ext cx="1388206" cy="6704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6712343" y="6495375"/>
            <a:ext cx="22395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41.SQ.WII.MLK(KING) </a:t>
            </a:r>
          </a:p>
          <a:p>
            <a:r>
              <a:rPr lang="en-US" sz="800" strike="sngStrike" dirty="0" smtClean="0"/>
              <a:t>staying alive</a:t>
            </a:r>
            <a:endParaRPr lang="en-US" sz="800" strike="sngStrike" dirty="0"/>
          </a:p>
        </p:txBody>
      </p:sp>
      <p:sp>
        <p:nvSpPr>
          <p:cNvPr id="116" name="TextBox 115"/>
          <p:cNvSpPr txBox="1"/>
          <p:nvPr/>
        </p:nvSpPr>
        <p:spPr>
          <a:xfrm>
            <a:off x="5180820" y="5900222"/>
            <a:ext cx="196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41.GovSce</a:t>
            </a:r>
            <a:r>
              <a:rPr lang="en-US" sz="800" strike="sngStrike" dirty="0" smtClean="0"/>
              <a:t>(twins) </a:t>
            </a:r>
            <a:r>
              <a:rPr lang="en-US" sz="800" strike="sngStrike" dirty="0" err="1" smtClean="0"/>
              <a:t>cocain</a:t>
            </a:r>
            <a:r>
              <a:rPr lang="en-US" sz="800" strike="sngStrike" dirty="0" smtClean="0"/>
              <a:t> nose</a:t>
            </a:r>
            <a:endParaRPr lang="en-US" sz="800" strike="sngStrike" dirty="0"/>
          </a:p>
        </p:txBody>
      </p:sp>
      <p:sp>
        <p:nvSpPr>
          <p:cNvPr id="117" name="TextBox 116"/>
          <p:cNvSpPr txBox="1"/>
          <p:nvPr/>
        </p:nvSpPr>
        <p:spPr>
          <a:xfrm>
            <a:off x="3905396" y="5938400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!VIRIGNA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4541839" y="5728794"/>
            <a:ext cx="454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FRANKLYN: </a:t>
            </a:r>
            <a:r>
              <a:rPr lang="en-US" sz="800" strike="sngStrike" dirty="0" err="1" smtClean="0"/>
              <a:t>cnet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heltop</a:t>
            </a:r>
            <a:r>
              <a:rPr lang="en-US" sz="800" strike="sngStrike" dirty="0" smtClean="0"/>
              <a:t> IXP Stefan ziff </a:t>
            </a:r>
            <a:r>
              <a:rPr lang="en-US" sz="800" strike="sngStrike" dirty="0" err="1" smtClean="0"/>
              <a:t>davis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eva</a:t>
            </a:r>
            <a:r>
              <a:rPr lang="en-US" sz="800" strike="sngStrike" dirty="0" smtClean="0"/>
              <a:t> bran(naked in </a:t>
            </a:r>
            <a:r>
              <a:rPr lang="en-US" sz="800" strike="sngStrike" dirty="0" err="1" smtClean="0"/>
              <a:t>helpoy</a:t>
            </a:r>
            <a:r>
              <a:rPr lang="en-US" sz="800" strike="sngStrike" dirty="0" smtClean="0"/>
              <a:t>) gods must be crazy</a:t>
            </a:r>
            <a:endParaRPr lang="en-US" sz="800" strike="sngStrike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889248" y="5878390"/>
            <a:ext cx="5242560" cy="10476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2743200" y="5900222"/>
            <a:ext cx="629406" cy="886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09939" y="6026519"/>
            <a:ext cx="2006361" cy="8147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580" y="6038276"/>
            <a:ext cx="878065" cy="494225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758" y="6053690"/>
            <a:ext cx="387722" cy="559813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459" y="6038276"/>
            <a:ext cx="494225" cy="494225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243" y="6436377"/>
            <a:ext cx="406216" cy="485277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187" y="5531137"/>
            <a:ext cx="272097" cy="417917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393" y="5604102"/>
            <a:ext cx="656146" cy="367442"/>
          </a:xfrm>
          <a:prstGeom prst="rect">
            <a:avLst/>
          </a:prstGeom>
        </p:spPr>
      </p:pic>
      <p:cxnSp>
        <p:nvCxnSpPr>
          <p:cNvPr id="130" name="Straight Connector 129"/>
          <p:cNvCxnSpPr/>
          <p:nvPr/>
        </p:nvCxnSpPr>
        <p:spPr>
          <a:xfrm>
            <a:off x="10370580" y="5531137"/>
            <a:ext cx="1700001" cy="591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0614898" y="5498656"/>
            <a:ext cx="1178643" cy="5396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3" name="Straight Connector 132"/>
          <p:cNvCxnSpPr/>
          <p:nvPr/>
        </p:nvCxnSpPr>
        <p:spPr>
          <a:xfrm flipV="1">
            <a:off x="10900705" y="5728794"/>
            <a:ext cx="658507" cy="171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9271344" y="6005470"/>
            <a:ext cx="2117383" cy="5396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 flipV="1">
            <a:off x="9707701" y="6307732"/>
            <a:ext cx="1275363" cy="86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9187042" y="5484810"/>
            <a:ext cx="387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FEDERL BANK: </a:t>
            </a:r>
            <a:r>
              <a:rPr lang="en-US" strike="sngStrike" dirty="0" smtClean="0"/>
              <a:t>Eva </a:t>
            </a:r>
            <a:r>
              <a:rPr lang="en-US" strike="sngStrike" dirty="0" err="1" smtClean="0"/>
              <a:t>Bruan</a:t>
            </a:r>
            <a:endParaRPr lang="en-US" strike="sngStrike" dirty="0" smtClean="0"/>
          </a:p>
          <a:p>
            <a:r>
              <a:rPr lang="en-US" dirty="0" smtClean="0"/>
              <a:t>HOCEIM:MAYRO: </a:t>
            </a:r>
            <a:r>
              <a:rPr lang="en-US" strike="sngStrike" dirty="0" err="1" smtClean="0"/>
              <a:t>johs</a:t>
            </a:r>
            <a:r>
              <a:rPr lang="en-US" dirty="0" smtClean="0"/>
              <a:t>, axel PREA </a:t>
            </a:r>
            <a:r>
              <a:rPr lang="en-US" strike="sngStrike" dirty="0" smtClean="0"/>
              <a:t>razors</a:t>
            </a:r>
            <a:endParaRPr lang="en-US" strike="sngStrike" dirty="0"/>
          </a:p>
        </p:txBody>
      </p:sp>
      <p:cxnSp>
        <p:nvCxnSpPr>
          <p:cNvPr id="139" name="Straight Connector 138"/>
          <p:cNvCxnSpPr/>
          <p:nvPr/>
        </p:nvCxnSpPr>
        <p:spPr>
          <a:xfrm flipV="1">
            <a:off x="9578571" y="6679015"/>
            <a:ext cx="1231041" cy="182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342" y="6491679"/>
            <a:ext cx="351114" cy="496139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9888578" y="6377624"/>
            <a:ext cx="2117383" cy="5396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0723916" y="5556998"/>
            <a:ext cx="2334314" cy="5396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0" y="698263"/>
            <a:ext cx="12192000" cy="60790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78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365" y="1171554"/>
            <a:ext cx="3437368" cy="1975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6720" y="89171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560364" y="4477945"/>
            <a:ext cx="88028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377440" y="4303776"/>
            <a:ext cx="292608" cy="451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925824" y="4256119"/>
            <a:ext cx="256032" cy="280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017305" y="492904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603248" y="4268311"/>
            <a:ext cx="292608" cy="451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95424" y="5279264"/>
            <a:ext cx="72988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00"/>
                </a:solidFill>
              </a:rPr>
              <a:t>deere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993542" y="5279264"/>
            <a:ext cx="756010" cy="499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71547" y="48402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329692" y="462302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9521952" y="4256119"/>
            <a:ext cx="365760" cy="395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816990" y="513743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6096000" y="4268311"/>
            <a:ext cx="390144" cy="486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0643616" y="4477945"/>
            <a:ext cx="12070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1197881" y="471941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2026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1167401" y="3807786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FRANCE</a:t>
            </a:r>
          </a:p>
          <a:p>
            <a:r>
              <a:rPr lang="en-US" dirty="0" smtClean="0"/>
              <a:t>OLYPICS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223395" y="1261043"/>
            <a:ext cx="4300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DOCUMENT AVABILITY</a:t>
            </a:r>
          </a:p>
          <a:p>
            <a:r>
              <a:rPr lang="en-US" dirty="0" smtClean="0"/>
              <a:t>TERRORISM</a:t>
            </a:r>
          </a:p>
          <a:p>
            <a:r>
              <a:rPr lang="en-US" dirty="0" smtClean="0"/>
              <a:t>INTERTURTUPTIN with CHILD PORNOGRHPY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6486144" y="1475232"/>
            <a:ext cx="737251" cy="463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040" y="1720203"/>
            <a:ext cx="2257055" cy="248770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2423041"/>
            <a:ext cx="541013" cy="54101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542" y="2423041"/>
            <a:ext cx="454346" cy="45434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567" y="2416307"/>
            <a:ext cx="454346" cy="45434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1113" y="2423041"/>
            <a:ext cx="454346" cy="45434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53" y="3212546"/>
            <a:ext cx="454346" cy="45434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542" y="3202837"/>
            <a:ext cx="454346" cy="45434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53984" y="3195611"/>
            <a:ext cx="496102" cy="45434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61113" y="3189940"/>
            <a:ext cx="496102" cy="45434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919357" y="3842460"/>
            <a:ext cx="496102" cy="45434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443869" y="3902865"/>
            <a:ext cx="496102" cy="45434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38462" y="3862495"/>
            <a:ext cx="496102" cy="45434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25945" y="3877806"/>
            <a:ext cx="496102" cy="45434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60" y="2431829"/>
            <a:ext cx="384943" cy="565971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960342" y="2240414"/>
            <a:ext cx="437661" cy="989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6240677"/>
            <a:ext cx="374858" cy="468106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2024290" y="6100595"/>
            <a:ext cx="1109054" cy="59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198829" y="5526012"/>
            <a:ext cx="3762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 </a:t>
            </a:r>
            <a:r>
              <a:rPr lang="en-US" dirty="0" err="1" smtClean="0"/>
              <a:t>cheir</a:t>
            </a:r>
            <a:r>
              <a:rPr lang="en-US" dirty="0" smtClean="0"/>
              <a:t> </a:t>
            </a:r>
            <a:r>
              <a:rPr lang="en-US" dirty="0" err="1" smtClean="0"/>
              <a:t>ameirc</a:t>
            </a:r>
            <a:r>
              <a:rPr lang="en-US" dirty="0" smtClean="0"/>
              <a:t> </a:t>
            </a:r>
            <a:r>
              <a:rPr lang="en-US" dirty="0" err="1" smtClean="0"/>
              <a:t>pie,Woodacre</a:t>
            </a:r>
            <a:r>
              <a:rPr lang="en-US" dirty="0" smtClean="0"/>
              <a:t>    </a:t>
            </a:r>
          </a:p>
          <a:p>
            <a:r>
              <a:rPr lang="en-US" dirty="0" smtClean="0"/>
              <a:t>Sir St. </a:t>
            </a:r>
            <a:r>
              <a:rPr lang="en-US" dirty="0" err="1" smtClean="0"/>
              <a:t>Francei</a:t>
            </a:r>
            <a:r>
              <a:rPr lang="en-US" dirty="0" smtClean="0"/>
              <a:t> Drake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856" y="5943683"/>
            <a:ext cx="1473349" cy="82783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230593" y="6574143"/>
            <a:ext cx="2837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Avg.St</a:t>
            </a:r>
            <a:r>
              <a:rPr lang="en-US" dirty="0" smtClean="0"/>
              <a:t>. </a:t>
            </a:r>
            <a:r>
              <a:rPr lang="en-US" dirty="0" err="1" smtClean="0"/>
              <a:t>Anselmo.Montestary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274592" y="5555978"/>
            <a:ext cx="3542398" cy="13020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2837649" y="6634559"/>
            <a:ext cx="1002838" cy="120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037545" y="5508628"/>
            <a:ext cx="36611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r>
              <a:rPr lang="en-US" strike="sngStrike" dirty="0"/>
              <a:t> </a:t>
            </a:r>
            <a:endParaRPr lang="en-US" strike="sngStrike" dirty="0" smtClean="0"/>
          </a:p>
          <a:p>
            <a:r>
              <a:rPr lang="en-US" strike="sngStrike" dirty="0" smtClean="0"/>
              <a:t>Cox Communications – Switchboard</a:t>
            </a:r>
            <a:r>
              <a:rPr lang="en-US" dirty="0" smtClean="0"/>
              <a:t>; </a:t>
            </a:r>
          </a:p>
          <a:p>
            <a:r>
              <a:rPr lang="en-US" dirty="0" err="1" smtClean="0"/>
              <a:t>Comptuer</a:t>
            </a:r>
            <a:r>
              <a:rPr lang="en-US" dirty="0" smtClean="0"/>
              <a:t> </a:t>
            </a:r>
            <a:r>
              <a:rPr lang="en-US" dirty="0" err="1" smtClean="0"/>
              <a:t>Musum</a:t>
            </a:r>
            <a:r>
              <a:rPr lang="en-US" dirty="0" smtClean="0"/>
              <a:t> </a:t>
            </a:r>
          </a:p>
          <a:p>
            <a:r>
              <a:rPr lang="en-US" dirty="0" smtClean="0"/>
              <a:t>GRACE HOPPER  St. </a:t>
            </a:r>
            <a:r>
              <a:rPr lang="en-US" dirty="0" err="1" smtClean="0"/>
              <a:t>Adnrew.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2377440" y="5908568"/>
            <a:ext cx="468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G.HOCM:LUX:BENJAMIN:FRANLKIN: </a:t>
            </a:r>
            <a:r>
              <a:rPr lang="en-US" strike="sngStrike" dirty="0" smtClean="0"/>
              <a:t>Ted Turner, </a:t>
            </a:r>
            <a:endParaRPr lang="en-US" strike="sngStrike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0" y="698263"/>
            <a:ext cx="12192000" cy="60790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78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0" y="827347"/>
            <a:ext cx="468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G.HOCM:LUX:BENJAMIN:FRANLKIN: </a:t>
            </a:r>
            <a:r>
              <a:rPr lang="en-US" strike="sngStrike" dirty="0" smtClean="0"/>
              <a:t>Ted Turner, </a:t>
            </a:r>
            <a:endParaRPr lang="en-US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20" y="2804160"/>
            <a:ext cx="940498" cy="9404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010" y="2344483"/>
            <a:ext cx="736990" cy="113195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510528" y="2206752"/>
            <a:ext cx="1402080" cy="181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084064" y="2450592"/>
            <a:ext cx="1109472" cy="1025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6656833" y="2595915"/>
            <a:ext cx="1255775" cy="12445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5181600" y="2288175"/>
            <a:ext cx="1255775" cy="12445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29" y="1228342"/>
            <a:ext cx="3272892" cy="52242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010" y="3783732"/>
            <a:ext cx="1247619" cy="71428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5084064" y="4140876"/>
            <a:ext cx="1617052" cy="449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107680" y="2595915"/>
            <a:ext cx="2974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are report live, </a:t>
            </a:r>
            <a:r>
              <a:rPr lang="en-US" dirty="0" err="1" smtClean="0"/>
              <a:t>Olpics</a:t>
            </a:r>
            <a:r>
              <a:rPr lang="en-US" dirty="0" smtClean="0"/>
              <a:t> 2026 France Terrorism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754624" y="2035084"/>
            <a:ext cx="283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Julie, report live on </a:t>
            </a:r>
            <a:r>
              <a:rPr lang="en-US" dirty="0" err="1" smtClean="0"/>
              <a:t>Olmpics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095" y="850016"/>
            <a:ext cx="736990" cy="1131951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5343814" y="795850"/>
            <a:ext cx="1255775" cy="12445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961632" y="1182624"/>
            <a:ext cx="343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Send the </a:t>
            </a:r>
            <a:r>
              <a:rPr lang="en-US" strike="sngStrike" dirty="0" err="1" smtClean="0"/>
              <a:t>doucemtn</a:t>
            </a:r>
            <a:r>
              <a:rPr lang="en-US" strike="sngStrike" dirty="0" smtClean="0"/>
              <a:t> to the </a:t>
            </a:r>
            <a:r>
              <a:rPr lang="en-US" strike="sngStrike" dirty="0" err="1" smtClean="0"/>
              <a:t>terroist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5050422" y="2023872"/>
            <a:ext cx="5739498" cy="65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5181600" y="4655120"/>
            <a:ext cx="5739498" cy="65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5032878" y="2091701"/>
            <a:ext cx="5986514" cy="26137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493013" y="904113"/>
            <a:ext cx="1196670" cy="2925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5359010" y="975360"/>
            <a:ext cx="902075" cy="816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3718560" y="975360"/>
            <a:ext cx="621792" cy="97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691" y="661584"/>
            <a:ext cx="876300" cy="87630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6537686" y="891560"/>
            <a:ext cx="70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!JACK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7565636" y="855863"/>
            <a:ext cx="859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FRAKLY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8875776" y="882134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LANGLEY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10083152" y="785563"/>
            <a:ext cx="99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HOOVER</a:t>
            </a:r>
            <a:endParaRPr lang="en-US" dirty="0"/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6537686" y="904113"/>
            <a:ext cx="423946" cy="356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043" y="5162460"/>
            <a:ext cx="1222948" cy="1527164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6701116" y="4817536"/>
            <a:ext cx="3453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LEVE: NAME CHANGE(DEA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),free pizza)</a:t>
            </a:r>
            <a:endParaRPr lang="en-US" sz="800" strike="sngStrike" dirty="0"/>
          </a:p>
        </p:txBody>
      </p:sp>
      <p:sp>
        <p:nvSpPr>
          <p:cNvPr id="86" name="TextBox 85"/>
          <p:cNvSpPr txBox="1"/>
          <p:nvPr/>
        </p:nvSpPr>
        <p:spPr>
          <a:xfrm>
            <a:off x="4196172" y="4849434"/>
            <a:ext cx="146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 </a:t>
            </a:r>
            <a:r>
              <a:rPr lang="en-US" dirty="0" err="1" smtClean="0"/>
              <a:t>Breenen</a:t>
            </a:r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59" y="4748718"/>
            <a:ext cx="876300" cy="8763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245" y="5117927"/>
            <a:ext cx="1289198" cy="1609894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697" y="5162460"/>
            <a:ext cx="1044058" cy="156893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8570087" y="5279571"/>
            <a:ext cx="3499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Benjamin </a:t>
            </a:r>
            <a:r>
              <a:rPr lang="en-US" dirty="0" err="1" smtClean="0"/>
              <a:t>Franlin</a:t>
            </a:r>
            <a:r>
              <a:rPr lang="en-US" dirty="0" smtClean="0"/>
              <a:t> </a:t>
            </a:r>
            <a:r>
              <a:rPr lang="en-US" dirty="0" err="1" smtClean="0"/>
              <a:t>Constution</a:t>
            </a:r>
            <a:r>
              <a:rPr lang="en-US" dirty="0" smtClean="0"/>
              <a:t> Writer</a:t>
            </a:r>
          </a:p>
          <a:p>
            <a:r>
              <a:rPr lang="en-US" dirty="0" smtClean="0"/>
              <a:t>Obama </a:t>
            </a:r>
            <a:r>
              <a:rPr lang="en-US" dirty="0" err="1" smtClean="0"/>
              <a:t>Adminstration</a:t>
            </a:r>
            <a:endParaRPr lang="en-US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95" y="6491137"/>
            <a:ext cx="645083" cy="396974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63429" y="6337202"/>
            <a:ext cx="700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1991, 2023</a:t>
            </a:r>
            <a:endParaRPr lang="en-US" sz="900" dirty="0"/>
          </a:p>
        </p:txBody>
      </p:sp>
      <p:sp>
        <p:nvSpPr>
          <p:cNvPr id="93" name="TextBox 92"/>
          <p:cNvSpPr txBox="1"/>
          <p:nvPr/>
        </p:nvSpPr>
        <p:spPr>
          <a:xfrm>
            <a:off x="208911" y="6780389"/>
            <a:ext cx="8162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Missed the bus</a:t>
            </a:r>
            <a:endParaRPr lang="en-US" sz="800" strike="sngStrike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473" y="3243133"/>
            <a:ext cx="775640" cy="968586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5399613" y="4250099"/>
            <a:ext cx="6062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Bystander</a:t>
            </a:r>
            <a:endParaRPr lang="en-US" sz="800" dirty="0"/>
          </a:p>
        </p:txBody>
      </p:sp>
      <p:cxnSp>
        <p:nvCxnSpPr>
          <p:cNvPr id="97" name="Straight Connector 96"/>
          <p:cNvCxnSpPr/>
          <p:nvPr/>
        </p:nvCxnSpPr>
        <p:spPr>
          <a:xfrm>
            <a:off x="8205216" y="2595915"/>
            <a:ext cx="2193254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613" y="2630572"/>
            <a:ext cx="2619375" cy="1743075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11082528" y="2580856"/>
            <a:ext cx="928262" cy="539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95" y="3287026"/>
            <a:ext cx="876300" cy="876300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10680192" y="1682496"/>
            <a:ext cx="2646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r>
              <a:rPr lang="en-US" dirty="0" smtClean="0"/>
              <a:t>(</a:t>
            </a:r>
            <a:r>
              <a:rPr lang="en-US" dirty="0" err="1" smtClean="0"/>
              <a:t>internatinal</a:t>
            </a:r>
            <a:r>
              <a:rPr lang="en-US" dirty="0" smtClean="0"/>
              <a:t> calls)</a:t>
            </a:r>
          </a:p>
          <a:p>
            <a:r>
              <a:rPr lang="en-US" dirty="0" smtClean="0"/>
              <a:t>V2.FBI:KIDNAPPING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718560" y="2206752"/>
            <a:ext cx="9824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</a:t>
            </a:r>
          </a:p>
          <a:p>
            <a:r>
              <a:rPr lang="en-US" sz="900" strike="sngStrike" dirty="0" smtClean="0"/>
              <a:t>Dashboard</a:t>
            </a:r>
            <a:endParaRPr lang="en-US" sz="900" strike="sngStrike" dirty="0"/>
          </a:p>
        </p:txBody>
      </p:sp>
      <p:cxnSp>
        <p:nvCxnSpPr>
          <p:cNvPr id="104" name="Straight Arrow Connector 103"/>
          <p:cNvCxnSpPr>
            <a:endCxn id="95" idx="1"/>
          </p:cNvCxnSpPr>
          <p:nvPr/>
        </p:nvCxnSpPr>
        <p:spPr>
          <a:xfrm>
            <a:off x="4462043" y="2804160"/>
            <a:ext cx="937570" cy="1553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424040" y="2591057"/>
            <a:ext cx="1034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§Treason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10637283" y="1144995"/>
            <a:ext cx="1227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McCARTHY</a:t>
            </a:r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0" y="698263"/>
            <a:ext cx="12192000" cy="60790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3422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1006</Words>
  <Application>Microsoft Office PowerPoint</Application>
  <PresentationFormat>Widescreen</PresentationFormat>
  <Paragraphs>357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Asap Condensed</vt:lpstr>
      <vt:lpstr>Calibri</vt:lpstr>
      <vt:lpstr>Calibri Light</vt:lpstr>
      <vt:lpstr>Roboto</vt:lpstr>
      <vt:lpstr>Office Theme</vt:lpstr>
      <vt:lpstr>Table of Authorities</vt:lpstr>
      <vt:lpstr>0.1 MAINSTREET(UN.EU)</vt:lpstr>
      <vt:lpstr>§DEA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custom-tc-ems19@FORTWORTHPUBLICLIBRARY.ORG</dc:creator>
  <cp:lastModifiedBy>User_Kiosk_LL_Public</cp:lastModifiedBy>
  <cp:revision>74</cp:revision>
  <dcterms:created xsi:type="dcterms:W3CDTF">2023-08-31T22:01:32Z</dcterms:created>
  <dcterms:modified xsi:type="dcterms:W3CDTF">2023-09-01T20:41:54Z</dcterms:modified>
</cp:coreProperties>
</file>